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2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3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4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08" r:id="rId1"/>
    <p:sldMasterId id="2147484018" r:id="rId2"/>
    <p:sldMasterId id="2147484022" r:id="rId3"/>
    <p:sldMasterId id="2147484027" r:id="rId4"/>
    <p:sldMasterId id="2147484216" r:id="rId5"/>
  </p:sldMasterIdLst>
  <p:notesMasterIdLst>
    <p:notesMasterId r:id="rId11"/>
  </p:notesMasterIdLst>
  <p:sldIdLst>
    <p:sldId id="2147479556" r:id="rId6"/>
    <p:sldId id="256" r:id="rId7"/>
    <p:sldId id="302" r:id="rId8"/>
    <p:sldId id="2147479557" r:id="rId9"/>
    <p:sldId id="2147479559" r:id="rId10"/>
  </p:sldIdLst>
  <p:sldSz cx="9144000" cy="5143500" type="screen16x9"/>
  <p:notesSz cx="6858000" cy="9144000"/>
  <p:embeddedFontLst>
    <p:embeddedFont>
      <p:font typeface="Inter" panose="020B0604020202020204" charset="0"/>
      <p:regular r:id="rId12"/>
      <p:bold r:id="rId13"/>
      <p:italic r:id="rId14"/>
      <p:boldItalic r:id="rId15"/>
    </p:embeddedFont>
    <p:embeddedFont>
      <p:font typeface="Inter SemiBold" panose="020B0604020202020204" charset="0"/>
      <p:regular r:id="rId16"/>
      <p:bold r:id="rId17"/>
      <p:italic r:id="rId18"/>
      <p:boldItalic r:id="rId19"/>
    </p:embeddedFont>
    <p:embeddedFont>
      <p:font typeface="Roboto Mono" panose="00000009000000000000" pitchFamily="49" charset="0"/>
      <p:regular r:id="rId20"/>
    </p:embeddedFont>
    <p:embeddedFont>
      <p:font typeface="Segoe UI Semibold" panose="020B0702040204020203" pitchFamily="34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B74F74-9A8B-F545-DF1A-3504AC7AD5BD}" name="Marilyn Novy" initials="" userId="S::marilynnovy@microsoft.com::ffd7193b-d0f1-4920-84b4-0e410172909b" providerId="AD"/>
  <p188:author id="{A2B3698A-62F3-0A2A-9B23-E75D5C2F20B1}" name="Calvin Chang" initials="" userId="S::calvinchang@microsoft.com::7e4e258e-0dba-448b-9f47-6f6929be4190" providerId="AD"/>
  <p188:author id="{E1527BA4-4287-47FF-26E2-5D9E15CDBC1F}" name="Rachel Carbino" initials="RC" userId="S::rcarbino@microsoft.com::ee1168ef-6daa-4cd3-b70d-576c8cf186c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AEBF0-27FE-484B-AB6F-194EBF948B1F}" v="50" dt="2025-11-10T19:10:37.021"/>
    <p1510:client id="{3B91A828-5B93-4606-8B77-96CE42463F86}" v="3" dt="2025-11-11T15:40:35.371"/>
    <p1510:client id="{6BC58871-B2F6-0300-AE4D-D628D61EEE6E}" v="4" dt="2025-11-11T15:39:35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0" autoAdjust="0"/>
    <p:restoredTop sz="67984" autoAdjust="0"/>
  </p:normalViewPr>
  <p:slideViewPr>
    <p:cSldViewPr snapToGrid="0">
      <p:cViewPr varScale="1">
        <p:scale>
          <a:sx n="127" d="100"/>
          <a:sy n="127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C1656-E6D2-D941-BA7D-9511EB8905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0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9">
          <a:extLst>
            <a:ext uri="{FF2B5EF4-FFF2-40B4-BE49-F238E27FC236}">
              <a16:creationId xmlns:a16="http://schemas.microsoft.com/office/drawing/2014/main" id="{EDECB3E9-94DA-1372-570A-6B288C5F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g27da855ae68_1_107:notes">
            <a:extLst>
              <a:ext uri="{FF2B5EF4-FFF2-40B4-BE49-F238E27FC236}">
                <a16:creationId xmlns:a16="http://schemas.microsoft.com/office/drawing/2014/main" id="{C7F5C974-B3FD-E2AF-1AEB-0B935BCFA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1" name="Google Shape;4301;g27da855ae68_1_107:notes">
            <a:extLst>
              <a:ext uri="{FF2B5EF4-FFF2-40B4-BE49-F238E27FC236}">
                <a16:creationId xmlns:a16="http://schemas.microsoft.com/office/drawing/2014/main" id="{BC449C7C-221F-A45D-3BBB-9E93C6C81B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68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g2716a076101_1_9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5" name="Google Shape;4865;g2716a076101_1_98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6" name="Google Shape;4866;g2716a076101_1_98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3">
          <a:extLst>
            <a:ext uri="{FF2B5EF4-FFF2-40B4-BE49-F238E27FC236}">
              <a16:creationId xmlns:a16="http://schemas.microsoft.com/office/drawing/2014/main" id="{32D093C8-EFEE-5D8E-2C36-5B247BF78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g2716a076101_1_9868:notes">
            <a:extLst>
              <a:ext uri="{FF2B5EF4-FFF2-40B4-BE49-F238E27FC236}">
                <a16:creationId xmlns:a16="http://schemas.microsoft.com/office/drawing/2014/main" id="{2F6859AF-12A5-2D12-8C8F-B903EFB8F4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5" name="Google Shape;4865;g2716a076101_1_9868:notes">
            <a:extLst>
              <a:ext uri="{FF2B5EF4-FFF2-40B4-BE49-F238E27FC236}">
                <a16:creationId xmlns:a16="http://schemas.microsoft.com/office/drawing/2014/main" id="{247C1B9D-FADA-A27A-83BA-E3CDD00548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6" name="Google Shape;4866;g2716a076101_1_9868:notes">
            <a:extLst>
              <a:ext uri="{FF2B5EF4-FFF2-40B4-BE49-F238E27FC236}">
                <a16:creationId xmlns:a16="http://schemas.microsoft.com/office/drawing/2014/main" id="{93D292AD-AB1A-5943-7607-FACC538293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8166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3">
          <a:extLst>
            <a:ext uri="{FF2B5EF4-FFF2-40B4-BE49-F238E27FC236}">
              <a16:creationId xmlns:a16="http://schemas.microsoft.com/office/drawing/2014/main" id="{F5A7C80A-AAAB-2DF7-F0E3-C89E0A67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g2716a076101_1_9868:notes">
            <a:extLst>
              <a:ext uri="{FF2B5EF4-FFF2-40B4-BE49-F238E27FC236}">
                <a16:creationId xmlns:a16="http://schemas.microsoft.com/office/drawing/2014/main" id="{9A4139E0-39F9-D5B0-F4F4-E906A495C4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5" name="Google Shape;4865;g2716a076101_1_9868:notes">
            <a:extLst>
              <a:ext uri="{FF2B5EF4-FFF2-40B4-BE49-F238E27FC236}">
                <a16:creationId xmlns:a16="http://schemas.microsoft.com/office/drawing/2014/main" id="{24576C6C-0D5B-A715-FBF3-BD56949AC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6" name="Google Shape;4866;g2716a076101_1_9868:notes">
            <a:extLst>
              <a:ext uri="{FF2B5EF4-FFF2-40B4-BE49-F238E27FC236}">
                <a16:creationId xmlns:a16="http://schemas.microsoft.com/office/drawing/2014/main" id="{EF9857B2-1281-E994-0CFF-D250A22840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27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5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">
  <p:cSld name="TITLE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398900" y="3771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CUSTOM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l="29929" r="31316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2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77" name="Google Shape;577;p12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78" name="Google Shape;578;p12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79" name="Google Shape;579;p128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29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2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83" name="Google Shape;583;p12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84" name="Google Shape;584;p12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85" name="Google Shape;585;p129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30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3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89" name="Google Shape;589;p13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0" name="Google Shape;590;p13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91" name="Google Shape;591;p130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31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3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95" name="Google Shape;595;p13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6" name="Google Shape;596;p13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97" name="Google Shape;597;p131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1_Appendix-Text+Browser-Light 1 1 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32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26162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3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01" name="Google Shape;601;p13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2" name="Google Shape;602;p13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603" name="Google Shape;603;p132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3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07" name="Google Shape;607;p13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8" name="Google Shape;608;p13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609" name="Google Shape;609;p133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3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13" name="Google Shape;613;p13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14" name="Google Shape;614;p13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615" name="Google Shape;61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1_Appendix-Text+Device-Dark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3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19" name="Google Shape;619;p13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20" name="Google Shape;620;p13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621" name="Google Shape;621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1_Appendix-Quote-Light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3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25" name="Google Shape;625;p136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28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626" name="Google Shape;626;p136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1_00-Content-Left-Orange-Dark">
    <p:bg>
      <p:bgPr>
        <a:solidFill>
          <a:schemeClr val="dk1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38"/>
          <p:cNvPicPr preferRelativeResize="0"/>
          <p:nvPr/>
        </p:nvPicPr>
        <p:blipFill rotWithShape="1">
          <a:blip r:embed="rId2">
            <a:alphaModFix/>
          </a:blip>
          <a:srcRect t="57221" r="46856"/>
          <a:stretch/>
        </p:blipFill>
        <p:spPr>
          <a:xfrm>
            <a:off x="2754275" y="0"/>
            <a:ext cx="63897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38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4" name="Google Shape;634;p138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5" name="Google Shape;635;p138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1_2.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Light">
  <p:cSld name="1_Blank-Light">
    <p:bg>
      <p:bgPr>
        <a:solidFill>
          <a:schemeClr val="lt1"/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23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59" name="Google Shape;1859;p230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Tagline">
  <p:cSld name="1_Cover Tagline">
    <p:bg>
      <p:bgPr>
        <a:solidFill>
          <a:schemeClr val="dk1"/>
        </a:solidFill>
        <a:effectLst/>
      </p:bgPr>
    </p:bg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32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63" name="Google Shape;1863;p232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232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232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Purple-Dark 3">
  <p:cSld name="1_00-Content-Left-Purple-Dark 3">
    <p:bg>
      <p:bgPr>
        <a:solidFill>
          <a:schemeClr val="dk1"/>
        </a:solid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7" name="Google Shape;1867;p233"/>
          <p:cNvPicPr preferRelativeResize="0"/>
          <p:nvPr/>
        </p:nvPicPr>
        <p:blipFill rotWithShape="1">
          <a:blip r:embed="rId2">
            <a:alphaModFix/>
          </a:blip>
          <a:srcRect l="-13391" t="55809" r="48194" b="-8292"/>
          <a:stretch/>
        </p:blipFill>
        <p:spPr>
          <a:xfrm>
            <a:off x="2754275" y="0"/>
            <a:ext cx="6389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233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ter"/>
              <a:buNone/>
              <a:defRPr sz="12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69" name="Google Shape;1869;p233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70" name="Google Shape;1870;p233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Google Shape;1872;p234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23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Google Shape;1875;p2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23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77" name="Google Shape;1877;p235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9" name="Google Shape;1879;p236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23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81" name="Google Shape;1881;p23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82" name="Google Shape;1882;p236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1883" name="Google Shape;1883;p236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23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23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90" name="Google Shape;1890;p23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91" name="Google Shape;1891;p23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892" name="Google Shape;1892;p238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239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23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CUSTOM_3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l="22100" t="21887" r="22117" b="2233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p240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24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99" name="Google Shape;1899;p24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00" name="Google Shape;1900;p24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01" name="Google Shape;1901;p240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2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24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05" name="Google Shape;1905;p24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06" name="Google Shape;1906;p241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1907" name="Google Shape;1907;p241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1_Appendix-Quote-Dark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9" name="Google Shape;1909;p2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24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11" name="Google Shape;1911;p242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2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1912" name="Google Shape;1912;p242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2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24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24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1918" name="Google Shape;191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245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24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22" name="Google Shape;1922;p24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23" name="Google Shape;1923;p24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24" name="Google Shape;1924;p245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Google Shape;1926;p246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24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28" name="Google Shape;1928;p24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29" name="Google Shape;1929;p24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30" name="Google Shape;1930;p246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2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24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34" name="Google Shape;1934;p24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35" name="Google Shape;1935;p24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36" name="Google Shape;193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2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24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40" name="Google Shape;1940;p24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41" name="Google Shape;1941;p24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42" name="Google Shape;1942;p248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4" name="Google Shape;1944;p249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Google Shape;1945;p24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46" name="Google Shape;1946;p24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47" name="Google Shape;1947;p24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48" name="Google Shape;1948;p24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CUSTOM_3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250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25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3" name="Google Shape;1953;p251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25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0">
  <p:cSld name="GitHub Copilot Diagram 0">
    <p:bg>
      <p:bgPr>
        <a:solidFill>
          <a:schemeClr val="dk1"/>
        </a:solidFill>
        <a:effectLst/>
      </p:bgPr>
    </p:bg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8" name="Google Shape;2738;p327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39" name="Google Shape;2739;p327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19474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0" name="Google Shape;2740;p327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3275" y="20701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1" name="Google Shape;2741;p327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2" name="Google Shape;2742;p327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3" name="Google Shape;2743;p327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44" name="Google Shape;2744;p327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5" name="Google Shape;2745;p327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6" name="Google Shape;2746;p327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47" name="Google Shape;2747;p327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48" name="Google Shape;2748;p327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9" name="Google Shape;2749;p327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0" name="Google Shape;2750;p327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1" name="Google Shape;2751;p327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52" name="Google Shape;2752;p327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2753" name="Google Shape;2753;p327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54" name="Google Shape;2754;p327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55" name="Google Shape;2755;p327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56" name="Google Shape;2756;p327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57" name="Google Shape;2757;p327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8" name="Google Shape;2758;p327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9" name="Google Shape;2759;p327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0" name="Google Shape;2760;p327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1" name="Google Shape;2761;p327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2" name="Google Shape;2762;p327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3" name="Google Shape;2763;p327"/>
          <p:cNvSpPr txBox="1"/>
          <p:nvPr/>
        </p:nvSpPr>
        <p:spPr>
          <a:xfrm>
            <a:off x="5172888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4" name="Google Shape;2764;p327"/>
          <p:cNvSpPr txBox="1"/>
          <p:nvPr/>
        </p:nvSpPr>
        <p:spPr>
          <a:xfrm>
            <a:off x="6016563" y="8507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5" name="Google Shape;2765;p327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6" name="Google Shape;2766;p327"/>
          <p:cNvSpPr txBox="1"/>
          <p:nvPr/>
        </p:nvSpPr>
        <p:spPr>
          <a:xfrm>
            <a:off x="6383875" y="193727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Data Storage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67" name="Google Shape;2767;p327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8" name="Google Shape;2768;p327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9" name="Google Shape;2769;p327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0" name="Google Shape;2770;p327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17238" y="23675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71" name="Google Shape;2771;p327"/>
          <p:cNvSpPr txBox="1"/>
          <p:nvPr/>
        </p:nvSpPr>
        <p:spPr>
          <a:xfrm>
            <a:off x="4601525" y="20512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2" name="Google Shape;2772;p327"/>
          <p:cNvSpPr txBox="1"/>
          <p:nvPr/>
        </p:nvSpPr>
        <p:spPr>
          <a:xfrm>
            <a:off x="4599463" y="23615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73" name="Google Shape;2773;p327"/>
          <p:cNvPicPr preferRelativeResize="0"/>
          <p:nvPr/>
        </p:nvPicPr>
        <p:blipFill rotWithShape="1">
          <a:blip r:embed="rId2">
            <a:alphaModFix/>
          </a:blip>
          <a:srcRect l="24713" t="51910" r="15187" b="50316"/>
          <a:stretch/>
        </p:blipFill>
        <p:spPr>
          <a:xfrm>
            <a:off x="6470425" y="2187738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74" name="Google Shape;2774;p327"/>
          <p:cNvPicPr preferRelativeResize="0"/>
          <p:nvPr/>
        </p:nvPicPr>
        <p:blipFill rotWithShape="1">
          <a:blip r:embed="rId2">
            <a:alphaModFix/>
          </a:blip>
          <a:srcRect l="25277" t="50446" r="14622" b="51780"/>
          <a:stretch/>
        </p:blipFill>
        <p:spPr>
          <a:xfrm>
            <a:off x="6470425" y="2483706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75" name="Google Shape;2775;p327"/>
          <p:cNvPicPr preferRelativeResize="0"/>
          <p:nvPr/>
        </p:nvPicPr>
        <p:blipFill rotWithShape="1">
          <a:blip r:embed="rId2">
            <a:alphaModFix/>
          </a:blip>
          <a:srcRect l="24562" t="47753" r="15337" b="54473"/>
          <a:stretch/>
        </p:blipFill>
        <p:spPr>
          <a:xfrm>
            <a:off x="6470425" y="27796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76" name="Google Shape;2776;p327"/>
          <p:cNvSpPr txBox="1"/>
          <p:nvPr/>
        </p:nvSpPr>
        <p:spPr>
          <a:xfrm>
            <a:off x="6458450" y="218561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Analytical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7" name="Google Shape;2777;p327"/>
          <p:cNvSpPr txBox="1"/>
          <p:nvPr/>
        </p:nvSpPr>
        <p:spPr>
          <a:xfrm>
            <a:off x="6456625" y="248266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Operational (28d)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8" name="Google Shape;2778;p327"/>
          <p:cNvSpPr txBox="1"/>
          <p:nvPr/>
        </p:nvSpPr>
        <p:spPr>
          <a:xfrm>
            <a:off x="6456625" y="2772575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Troubleshooting (14d)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9" name="Google Shape;2779;p327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0" name="Google Shape;2780;p327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2781" name="Google Shape;2781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783" name="Google Shape;2783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785" name="Google Shape;2785;p327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86" name="Google Shape;2786;p327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787" name="Google Shape;2787;p327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2788" name="Google Shape;2788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9" name="Google Shape;2789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790" name="Google Shape;2790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792" name="Google Shape;2792;p327"/>
          <p:cNvCxnSpPr>
            <a:endCxn id="2788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3" name="Google Shape;2793;p327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4" name="Google Shape;2794;p327"/>
          <p:cNvGrpSpPr/>
          <p:nvPr/>
        </p:nvGrpSpPr>
        <p:grpSpPr>
          <a:xfrm>
            <a:off x="5275921" y="1914922"/>
            <a:ext cx="91500" cy="91500"/>
            <a:chOff x="2173500" y="2173850"/>
            <a:chExt cx="91500" cy="91500"/>
          </a:xfrm>
        </p:grpSpPr>
        <p:sp>
          <p:nvSpPr>
            <p:cNvPr id="2795" name="Google Shape;2795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6" name="Google Shape;2796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797" name="Google Shape;2797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9" name="Google Shape;2799;p327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2800" name="Google Shape;2800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1" name="Google Shape;2801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02" name="Google Shape;2802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04" name="Google Shape;2804;p327"/>
          <p:cNvCxnSpPr>
            <a:stCxn id="2800" idx="0"/>
            <a:endCxn id="2795" idx="0"/>
          </p:cNvCxnSpPr>
          <p:nvPr/>
        </p:nvCxnSpPr>
        <p:spPr>
          <a:xfrm>
            <a:off x="5321671" y="1652747"/>
            <a:ext cx="0" cy="2622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5" name="Google Shape;2805;p327"/>
          <p:cNvSpPr/>
          <p:nvPr/>
        </p:nvSpPr>
        <p:spPr>
          <a:xfrm rot="2700000">
            <a:off x="4476460" y="23015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6" name="Google Shape;2806;p327"/>
          <p:cNvGrpSpPr/>
          <p:nvPr/>
        </p:nvGrpSpPr>
        <p:grpSpPr>
          <a:xfrm rot="5400000">
            <a:off x="4214093" y="2283185"/>
            <a:ext cx="91500" cy="91500"/>
            <a:chOff x="2173500" y="2173850"/>
            <a:chExt cx="91500" cy="91500"/>
          </a:xfrm>
        </p:grpSpPr>
        <p:sp>
          <p:nvSpPr>
            <p:cNvPr id="2807" name="Google Shape;2807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09" name="Google Shape;2809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11" name="Google Shape;2811;p327"/>
          <p:cNvCxnSpPr>
            <a:stCxn id="2807" idx="0"/>
          </p:cNvCxnSpPr>
          <p:nvPr/>
        </p:nvCxnSpPr>
        <p:spPr>
          <a:xfrm>
            <a:off x="4305593" y="23289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2" name="Google Shape;2812;p327"/>
          <p:cNvSpPr/>
          <p:nvPr/>
        </p:nvSpPr>
        <p:spPr>
          <a:xfrm rot="2700000">
            <a:off x="6119610" y="22817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3" name="Google Shape;2813;p327"/>
          <p:cNvGrpSpPr/>
          <p:nvPr/>
        </p:nvGrpSpPr>
        <p:grpSpPr>
          <a:xfrm rot="-5400000">
            <a:off x="6329889" y="2264433"/>
            <a:ext cx="91500" cy="91500"/>
            <a:chOff x="2173500" y="2173850"/>
            <a:chExt cx="91500" cy="91500"/>
          </a:xfrm>
        </p:grpSpPr>
        <p:sp>
          <p:nvSpPr>
            <p:cNvPr id="2814" name="Google Shape;2814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5" name="Google Shape;2815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16" name="Google Shape;2816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18" name="Google Shape;2818;p327"/>
          <p:cNvSpPr/>
          <p:nvPr/>
        </p:nvSpPr>
        <p:spPr>
          <a:xfrm>
            <a:off x="163750" y="4161625"/>
            <a:ext cx="33633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9" name="Google Shape;2819;p327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2820" name="Google Shape;2820;p327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2821" name="Google Shape;2821;p327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2" name="Google Shape;2822;p327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2823" name="Google Shape;2823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24" name="Google Shape;2824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825" name="Google Shape;2825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827" name="Google Shape;2827;p327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28" name="Google Shape;2828;p327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29" name="Google Shape;2829;p327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2830" name="Google Shape;2830;p327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1" name="Google Shape;2831;p327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2832" name="Google Shape;2832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3" name="Google Shape;2833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834" name="Google Shape;2834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2835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836" name="Google Shape;2836;p327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37" name="Google Shape;2837;p327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38" name="Google Shape;2838;p327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2839" name="Google Shape;2839;p327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0" name="Google Shape;2840;p327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2841" name="Google Shape;2841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42" name="Google Shape;2842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843" name="Google Shape;2843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845" name="Google Shape;2845;p327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846" name="Google Shape;2846;p327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47" name="Google Shape;2847;p327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2848" name="Google Shape;2848;p327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9" name="Google Shape;2849;p327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2850" name="Google Shape;2850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51" name="Google Shape;2851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852" name="Google Shape;2852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3" name="Google Shape;2853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854" name="Google Shape;2854;p327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55" name="Google Shape;2855;p327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6" name="Google Shape;2856;p327"/>
          <p:cNvSpPr/>
          <p:nvPr/>
        </p:nvSpPr>
        <p:spPr>
          <a:xfrm>
            <a:off x="3964200" y="370252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7" name="Google Shape;2857;p327"/>
          <p:cNvSpPr/>
          <p:nvPr/>
        </p:nvSpPr>
        <p:spPr>
          <a:xfrm>
            <a:off x="2619425" y="370132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8" name="Google Shape;2858;p327"/>
          <p:cNvSpPr txBox="1"/>
          <p:nvPr/>
        </p:nvSpPr>
        <p:spPr>
          <a:xfrm>
            <a:off x="2619425" y="366472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859" name="Google Shape;2859;p327"/>
          <p:cNvSpPr/>
          <p:nvPr/>
        </p:nvSpPr>
        <p:spPr>
          <a:xfrm>
            <a:off x="4130550" y="38005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0" name="Google Shape;2860;p327"/>
          <p:cNvSpPr/>
          <p:nvPr/>
        </p:nvSpPr>
        <p:spPr>
          <a:xfrm>
            <a:off x="4130550" y="41354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1" name="Google Shape;2861;p327"/>
          <p:cNvSpPr/>
          <p:nvPr/>
        </p:nvSpPr>
        <p:spPr>
          <a:xfrm>
            <a:off x="4130550" y="447032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2" name="Google Shape;2862;p327"/>
          <p:cNvSpPr/>
          <p:nvPr/>
        </p:nvSpPr>
        <p:spPr>
          <a:xfrm>
            <a:off x="5521796" y="447030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3" name="Google Shape;2863;p327"/>
          <p:cNvSpPr txBox="1"/>
          <p:nvPr/>
        </p:nvSpPr>
        <p:spPr>
          <a:xfrm>
            <a:off x="4128600" y="37946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4" name="Google Shape;2864;p327"/>
          <p:cNvSpPr txBox="1"/>
          <p:nvPr/>
        </p:nvSpPr>
        <p:spPr>
          <a:xfrm>
            <a:off x="4128600" y="41354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5" name="Google Shape;2865;p327"/>
          <p:cNvSpPr txBox="1"/>
          <p:nvPr/>
        </p:nvSpPr>
        <p:spPr>
          <a:xfrm>
            <a:off x="4130442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6" name="Google Shape;2866;p327"/>
          <p:cNvSpPr txBox="1"/>
          <p:nvPr/>
        </p:nvSpPr>
        <p:spPr>
          <a:xfrm>
            <a:off x="5510669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7" name="Google Shape;2867;p327"/>
          <p:cNvSpPr/>
          <p:nvPr/>
        </p:nvSpPr>
        <p:spPr>
          <a:xfrm rot="2700000">
            <a:off x="6518935" y="42304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327"/>
          <p:cNvSpPr/>
          <p:nvPr/>
        </p:nvSpPr>
        <p:spPr>
          <a:xfrm rot="2700000">
            <a:off x="4104785" y="3895589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327"/>
          <p:cNvSpPr/>
          <p:nvPr/>
        </p:nvSpPr>
        <p:spPr>
          <a:xfrm rot="2700000">
            <a:off x="5307585" y="43490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0" name="Google Shape;2870;p327"/>
          <p:cNvGrpSpPr/>
          <p:nvPr/>
        </p:nvGrpSpPr>
        <p:grpSpPr>
          <a:xfrm rot="-5400000" flipH="1">
            <a:off x="4086396" y="4219134"/>
            <a:ext cx="91500" cy="91500"/>
            <a:chOff x="2173500" y="2173850"/>
            <a:chExt cx="91500" cy="91500"/>
          </a:xfrm>
        </p:grpSpPr>
        <p:sp>
          <p:nvSpPr>
            <p:cNvPr id="2871" name="Google Shape;2871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2" name="Google Shape;2872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73" name="Google Shape;2873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75" name="Google Shape;2875;p327"/>
          <p:cNvGrpSpPr/>
          <p:nvPr/>
        </p:nvGrpSpPr>
        <p:grpSpPr>
          <a:xfrm rot="5400000">
            <a:off x="6500546" y="3871284"/>
            <a:ext cx="91500" cy="91500"/>
            <a:chOff x="2173500" y="2173850"/>
            <a:chExt cx="91500" cy="91500"/>
          </a:xfrm>
        </p:grpSpPr>
        <p:sp>
          <p:nvSpPr>
            <p:cNvPr id="2876" name="Google Shape;2876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7" name="Google Shape;2877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78" name="Google Shape;2878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0" name="Google Shape;2880;p327"/>
          <p:cNvGrpSpPr/>
          <p:nvPr/>
        </p:nvGrpSpPr>
        <p:grpSpPr>
          <a:xfrm rot="-5400000" flipH="1">
            <a:off x="5478496" y="4546959"/>
            <a:ext cx="91500" cy="91500"/>
            <a:chOff x="2173500" y="2173850"/>
            <a:chExt cx="91500" cy="91500"/>
          </a:xfrm>
        </p:grpSpPr>
        <p:sp>
          <p:nvSpPr>
            <p:cNvPr id="2881" name="Google Shape;2881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2" name="Google Shape;2882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83" name="Google Shape;2883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5" name="Google Shape;2885;p327"/>
          <p:cNvGrpSpPr/>
          <p:nvPr/>
        </p:nvGrpSpPr>
        <p:grpSpPr>
          <a:xfrm rot="5400000">
            <a:off x="5101471" y="4546959"/>
            <a:ext cx="91500" cy="91500"/>
            <a:chOff x="2173500" y="2173850"/>
            <a:chExt cx="91500" cy="91500"/>
          </a:xfrm>
        </p:grpSpPr>
        <p:sp>
          <p:nvSpPr>
            <p:cNvPr id="2886" name="Google Shape;2886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7" name="Google Shape;2887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88" name="Google Shape;2888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90" name="Google Shape;2890;p327"/>
          <p:cNvCxnSpPr/>
          <p:nvPr/>
        </p:nvCxnSpPr>
        <p:spPr>
          <a:xfrm rot="-5400000">
            <a:off x="6381300" y="40641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1" name="Google Shape;2891;p327"/>
          <p:cNvCxnSpPr>
            <a:endCxn id="2886" idx="0"/>
          </p:cNvCxnSpPr>
          <p:nvPr/>
        </p:nvCxnSpPr>
        <p:spPr>
          <a:xfrm rot="5400000">
            <a:off x="5155921" y="441375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2" name="Google Shape;2892;p327"/>
          <p:cNvCxnSpPr>
            <a:endCxn id="2881" idx="0"/>
          </p:cNvCxnSpPr>
          <p:nvPr/>
        </p:nvCxnSpPr>
        <p:spPr>
          <a:xfrm rot="-5400000" flipH="1">
            <a:off x="5299096" y="441330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93" name="Google Shape;2893;p327"/>
          <p:cNvPicPr preferRelativeResize="0"/>
          <p:nvPr/>
        </p:nvPicPr>
        <p:blipFill rotWithShape="1">
          <a:blip r:embed="rId2">
            <a:alphaModFix/>
          </a:blip>
          <a:srcRect l="53942" t="50248" r="20925" b="51977"/>
          <a:stretch/>
        </p:blipFill>
        <p:spPr>
          <a:xfrm>
            <a:off x="4505250" y="2874500"/>
            <a:ext cx="658500" cy="244800"/>
          </a:xfrm>
          <a:prstGeom prst="roundRect">
            <a:avLst>
              <a:gd name="adj" fmla="val 17616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94" name="Google Shape;2894;p327"/>
          <p:cNvPicPr preferRelativeResize="0"/>
          <p:nvPr/>
        </p:nvPicPr>
        <p:blipFill rotWithShape="1">
          <a:blip r:embed="rId2">
            <a:alphaModFix/>
          </a:blip>
          <a:srcRect l="72197" t="51104" r="-10304" b="51104"/>
          <a:stretch/>
        </p:blipFill>
        <p:spPr>
          <a:xfrm>
            <a:off x="5234800" y="2874500"/>
            <a:ext cx="903300" cy="244800"/>
          </a:xfrm>
          <a:prstGeom prst="roundRect">
            <a:avLst>
              <a:gd name="adj" fmla="val 2032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95" name="Google Shape;2895;p327"/>
          <p:cNvSpPr txBox="1"/>
          <p:nvPr/>
        </p:nvSpPr>
        <p:spPr>
          <a:xfrm>
            <a:off x="4457850" y="2872425"/>
            <a:ext cx="753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Intent Analysis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6" name="Google Shape;2896;p327"/>
          <p:cNvSpPr txBox="1"/>
          <p:nvPr/>
        </p:nvSpPr>
        <p:spPr>
          <a:xfrm>
            <a:off x="5203000" y="2855425"/>
            <a:ext cx="96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Evaluation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97" name="Google Shape;2897;p327"/>
          <p:cNvGrpSpPr/>
          <p:nvPr/>
        </p:nvGrpSpPr>
        <p:grpSpPr>
          <a:xfrm>
            <a:off x="4761471" y="2825572"/>
            <a:ext cx="91500" cy="91500"/>
            <a:chOff x="2173500" y="2173850"/>
            <a:chExt cx="91500" cy="91500"/>
          </a:xfrm>
        </p:grpSpPr>
        <p:sp>
          <p:nvSpPr>
            <p:cNvPr id="2898" name="Google Shape;2898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9" name="Google Shape;2899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900" name="Google Shape;2900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2" name="Google Shape;2902;p327"/>
          <p:cNvSpPr/>
          <p:nvPr/>
        </p:nvSpPr>
        <p:spPr>
          <a:xfrm rot="2700000">
            <a:off x="5246135" y="26744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27"/>
          <p:cNvSpPr/>
          <p:nvPr/>
        </p:nvSpPr>
        <p:spPr>
          <a:xfrm rot="2700000">
            <a:off x="5659085" y="28439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4" name="Google Shape;2904;p327"/>
          <p:cNvGrpSpPr/>
          <p:nvPr/>
        </p:nvGrpSpPr>
        <p:grpSpPr>
          <a:xfrm rot="10800000">
            <a:off x="5321671" y="2653359"/>
            <a:ext cx="91500" cy="91500"/>
            <a:chOff x="2173500" y="2173850"/>
            <a:chExt cx="91500" cy="91500"/>
          </a:xfrm>
        </p:grpSpPr>
        <p:sp>
          <p:nvSpPr>
            <p:cNvPr id="2905" name="Google Shape;2905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6" name="Google Shape;2906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907" name="Google Shape;2907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09" name="Google Shape;2909;p327"/>
          <p:cNvGrpSpPr/>
          <p:nvPr/>
        </p:nvGrpSpPr>
        <p:grpSpPr>
          <a:xfrm>
            <a:off x="4800425" y="2733972"/>
            <a:ext cx="475500" cy="99075"/>
            <a:chOff x="4802375" y="2575372"/>
            <a:chExt cx="475500" cy="99075"/>
          </a:xfrm>
        </p:grpSpPr>
        <p:cxnSp>
          <p:nvCxnSpPr>
            <p:cNvPr id="2910" name="Google Shape;2910;p327"/>
            <p:cNvCxnSpPr/>
            <p:nvPr/>
          </p:nvCxnSpPr>
          <p:spPr>
            <a:xfrm rot="10800000">
              <a:off x="4807221" y="2622547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1" name="Google Shape;2911;p327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2" name="Google Shape;2912;p327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13" name="Google Shape;2913;p327"/>
          <p:cNvGrpSpPr/>
          <p:nvPr/>
        </p:nvGrpSpPr>
        <p:grpSpPr>
          <a:xfrm flipH="1">
            <a:off x="5359060" y="2724450"/>
            <a:ext cx="331233" cy="125525"/>
            <a:chOff x="4802375" y="2575372"/>
            <a:chExt cx="475500" cy="125525"/>
          </a:xfrm>
        </p:grpSpPr>
        <p:cxnSp>
          <p:nvCxnSpPr>
            <p:cNvPr id="2914" name="Google Shape;2914;p327"/>
            <p:cNvCxnSpPr/>
            <p:nvPr/>
          </p:nvCxnSpPr>
          <p:spPr>
            <a:xfrm rot="10800000">
              <a:off x="4807211" y="2618397"/>
              <a:ext cx="0" cy="825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5" name="Google Shape;2915;p327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6" name="Google Shape;2916;p327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17" name="Google Shape;2917;p327"/>
          <p:cNvGrpSpPr/>
          <p:nvPr/>
        </p:nvGrpSpPr>
        <p:grpSpPr>
          <a:xfrm>
            <a:off x="4778746" y="3074572"/>
            <a:ext cx="967013" cy="764438"/>
            <a:chOff x="4761471" y="2869522"/>
            <a:chExt cx="967013" cy="764438"/>
          </a:xfrm>
        </p:grpSpPr>
        <p:grpSp>
          <p:nvGrpSpPr>
            <p:cNvPr id="2918" name="Google Shape;2918;p327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2919" name="Google Shape;2919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0" name="Google Shape;2920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921" name="Google Shape;2921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23" name="Google Shape;2923;p327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4" name="Google Shape;2924;p327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2925" name="Google Shape;2925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6" name="Google Shape;2926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927" name="Google Shape;2927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29" name="Google Shape;2929;p327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30" name="Google Shape;2930;p327"/>
            <p:cNvCxnSpPr>
              <a:endCxn id="2925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1" name="Google Shape;2931;p327"/>
            <p:cNvCxnSpPr>
              <a:stCxn id="2919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32" name="Google Shape;2932;p327"/>
          <p:cNvSpPr/>
          <p:nvPr/>
        </p:nvSpPr>
        <p:spPr>
          <a:xfrm rot="10800000">
            <a:off x="6221771" y="1561259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3" name="Google Shape;2933;p327"/>
          <p:cNvGrpSpPr/>
          <p:nvPr/>
        </p:nvGrpSpPr>
        <p:grpSpPr>
          <a:xfrm rot="10800000">
            <a:off x="6238615" y="1584660"/>
            <a:ext cx="57802" cy="35149"/>
            <a:chOff x="2296450" y="2017078"/>
            <a:chExt cx="75975" cy="46200"/>
          </a:xfrm>
        </p:grpSpPr>
        <p:sp>
          <p:nvSpPr>
            <p:cNvPr id="2934" name="Google Shape;2934;p327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27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6" name="Google Shape;2936;p327"/>
          <p:cNvSpPr/>
          <p:nvPr/>
        </p:nvSpPr>
        <p:spPr>
          <a:xfrm rot="5400000">
            <a:off x="5989808" y="2392197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7" name="Google Shape;2937;p327"/>
          <p:cNvGrpSpPr/>
          <p:nvPr/>
        </p:nvGrpSpPr>
        <p:grpSpPr>
          <a:xfrm rot="5400000">
            <a:off x="6001883" y="2420377"/>
            <a:ext cx="57802" cy="35149"/>
            <a:chOff x="2296450" y="2017078"/>
            <a:chExt cx="75975" cy="46200"/>
          </a:xfrm>
        </p:grpSpPr>
        <p:sp>
          <p:nvSpPr>
            <p:cNvPr id="2938" name="Google Shape;2938;p327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27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0" name="Google Shape;2940;p327"/>
          <p:cNvSpPr/>
          <p:nvPr/>
        </p:nvSpPr>
        <p:spPr>
          <a:xfrm rot="5400000">
            <a:off x="5989847" y="2515417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1" name="Google Shape;2941;p327"/>
          <p:cNvGrpSpPr/>
          <p:nvPr/>
        </p:nvGrpSpPr>
        <p:grpSpPr>
          <a:xfrm rot="5400000">
            <a:off x="6001921" y="2543598"/>
            <a:ext cx="57802" cy="35149"/>
            <a:chOff x="2296450" y="2017078"/>
            <a:chExt cx="75975" cy="46200"/>
          </a:xfrm>
        </p:grpSpPr>
        <p:sp>
          <p:nvSpPr>
            <p:cNvPr id="2942" name="Google Shape;2942;p327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27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44" name="Google Shape;2944;p327"/>
          <p:cNvCxnSpPr/>
          <p:nvPr/>
        </p:nvCxnSpPr>
        <p:spPr>
          <a:xfrm rot="10800000">
            <a:off x="6081200" y="2561175"/>
            <a:ext cx="1902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5" name="Google Shape;2945;p327"/>
          <p:cNvCxnSpPr/>
          <p:nvPr/>
        </p:nvCxnSpPr>
        <p:spPr>
          <a:xfrm rot="10800000">
            <a:off x="6081200" y="2437950"/>
            <a:ext cx="1902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6" name="Google Shape;2946;p327"/>
          <p:cNvCxnSpPr/>
          <p:nvPr/>
        </p:nvCxnSpPr>
        <p:spPr>
          <a:xfrm rot="10800000">
            <a:off x="6269150" y="3463700"/>
            <a:ext cx="12429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7" name="Google Shape;2947;p327"/>
          <p:cNvCxnSpPr>
            <a:stCxn id="2932" idx="0"/>
          </p:cNvCxnSpPr>
          <p:nvPr/>
        </p:nvCxnSpPr>
        <p:spPr>
          <a:xfrm>
            <a:off x="6267521" y="1652759"/>
            <a:ext cx="0" cy="78750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8" name="Google Shape;2948;p327"/>
          <p:cNvCxnSpPr/>
          <p:nvPr/>
        </p:nvCxnSpPr>
        <p:spPr>
          <a:xfrm>
            <a:off x="6267521" y="2557084"/>
            <a:ext cx="0" cy="91140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9" name="Google Shape;2949;p327"/>
          <p:cNvCxnSpPr/>
          <p:nvPr/>
        </p:nvCxnSpPr>
        <p:spPr>
          <a:xfrm>
            <a:off x="6132238" y="23086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0" name="Google Shape;2950;p327"/>
          <p:cNvCxnSpPr/>
          <p:nvPr/>
        </p:nvCxnSpPr>
        <p:spPr>
          <a:xfrm rot="-5400000">
            <a:off x="3946450" y="4071450"/>
            <a:ext cx="339300" cy="45300"/>
          </a:xfrm>
          <a:prstGeom prst="bentConnector4">
            <a:avLst>
              <a:gd name="adj1" fmla="val -607"/>
              <a:gd name="adj2" fmla="val -178532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1" name="Google Shape;2951;p327"/>
          <p:cNvSpPr/>
          <p:nvPr/>
        </p:nvSpPr>
        <p:spPr>
          <a:xfrm rot="8100000">
            <a:off x="2899733" y="4472009"/>
            <a:ext cx="54730" cy="54730"/>
          </a:xfrm>
          <a:prstGeom prst="roundRect">
            <a:avLst>
              <a:gd name="adj" fmla="val 16667"/>
            </a:avLst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27"/>
          <p:cNvSpPr/>
          <p:nvPr/>
        </p:nvSpPr>
        <p:spPr>
          <a:xfrm rot="-5400000" flipH="1">
            <a:off x="3271543" y="4453619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3" name="Google Shape;2953;p327"/>
          <p:cNvGrpSpPr/>
          <p:nvPr/>
        </p:nvGrpSpPr>
        <p:grpSpPr>
          <a:xfrm rot="-5400000" flipH="1">
            <a:off x="3293167" y="4481799"/>
            <a:ext cx="57802" cy="35149"/>
            <a:chOff x="2296450" y="2017078"/>
            <a:chExt cx="75975" cy="46200"/>
          </a:xfrm>
        </p:grpSpPr>
        <p:sp>
          <p:nvSpPr>
            <p:cNvPr id="2954" name="Google Shape;2954;p327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27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56" name="Google Shape;2956;p327"/>
          <p:cNvCxnSpPr/>
          <p:nvPr/>
        </p:nvCxnSpPr>
        <p:spPr>
          <a:xfrm rot="10800000">
            <a:off x="2938650" y="4499363"/>
            <a:ext cx="3711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7" name="Google Shape;2957;p327"/>
          <p:cNvSpPr txBox="1"/>
          <p:nvPr/>
        </p:nvSpPr>
        <p:spPr>
          <a:xfrm>
            <a:off x="2791050" y="4530525"/>
            <a:ext cx="68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3rd party extension data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8" name="Google Shape;2958;p327"/>
          <p:cNvSpPr/>
          <p:nvPr/>
        </p:nvSpPr>
        <p:spPr>
          <a:xfrm>
            <a:off x="8178975" y="3749475"/>
            <a:ext cx="776700" cy="265500"/>
          </a:xfrm>
          <a:prstGeom prst="roundRect">
            <a:avLst>
              <a:gd name="adj" fmla="val 50000"/>
            </a:avLst>
          </a:prstGeom>
          <a:solidFill>
            <a:srgbClr val="414953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9" name="Google Shape;2959;p327"/>
          <p:cNvSpPr txBox="1"/>
          <p:nvPr/>
        </p:nvSpPr>
        <p:spPr>
          <a:xfrm>
            <a:off x="8140725" y="3712875"/>
            <a:ext cx="85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3rd party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960" name="Google Shape;2960;p327"/>
          <p:cNvSpPr/>
          <p:nvPr/>
        </p:nvSpPr>
        <p:spPr>
          <a:xfrm>
            <a:off x="6966763" y="3712875"/>
            <a:ext cx="1087500" cy="862500"/>
          </a:xfrm>
          <a:prstGeom prst="roundRect">
            <a:avLst>
              <a:gd name="adj" fmla="val 4809"/>
            </a:avLst>
          </a:prstGeom>
          <a:solidFill>
            <a:srgbClr val="424A53"/>
          </a:solidFill>
          <a:ln w="9525" cap="flat" cmpd="sng">
            <a:solidFill>
              <a:srgbClr val="0D1117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1" name="Google Shape;2961;p327"/>
          <p:cNvSpPr/>
          <p:nvPr/>
        </p:nvSpPr>
        <p:spPr>
          <a:xfrm>
            <a:off x="7073227" y="3846263"/>
            <a:ext cx="8742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rgbClr val="1B1F2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2" name="Google Shape;2962;p327"/>
          <p:cNvSpPr/>
          <p:nvPr/>
        </p:nvSpPr>
        <p:spPr>
          <a:xfrm>
            <a:off x="7073227" y="4181138"/>
            <a:ext cx="8742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rgbClr val="1B1F2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3" name="Google Shape;2963;p327"/>
          <p:cNvSpPr txBox="1"/>
          <p:nvPr/>
        </p:nvSpPr>
        <p:spPr>
          <a:xfrm>
            <a:off x="6963608" y="3841013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4" name="Google Shape;2964;p327"/>
          <p:cNvSpPr txBox="1"/>
          <p:nvPr/>
        </p:nvSpPr>
        <p:spPr>
          <a:xfrm>
            <a:off x="6963440" y="4175888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Skills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65" name="Google Shape;2965;p327"/>
          <p:cNvGrpSpPr/>
          <p:nvPr/>
        </p:nvGrpSpPr>
        <p:grpSpPr>
          <a:xfrm>
            <a:off x="7463096" y="3466725"/>
            <a:ext cx="91500" cy="275109"/>
            <a:chOff x="7463096" y="3466725"/>
            <a:chExt cx="91500" cy="275109"/>
          </a:xfrm>
        </p:grpSpPr>
        <p:cxnSp>
          <p:nvCxnSpPr>
            <p:cNvPr id="2966" name="Google Shape;2966;p327"/>
            <p:cNvCxnSpPr/>
            <p:nvPr/>
          </p:nvCxnSpPr>
          <p:spPr>
            <a:xfrm rot="10800000">
              <a:off x="7509461" y="3466725"/>
              <a:ext cx="0" cy="235800"/>
            </a:xfrm>
            <a:prstGeom prst="straightConnector1">
              <a:avLst/>
            </a:prstGeom>
            <a:noFill/>
            <a:ln w="9525" cap="flat" cmpd="sng">
              <a:solidFill>
                <a:srgbClr val="F9758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7" name="Google Shape;2967;p327"/>
            <p:cNvSpPr/>
            <p:nvPr/>
          </p:nvSpPr>
          <p:spPr>
            <a:xfrm>
              <a:off x="7463096" y="3650334"/>
              <a:ext cx="91500" cy="91500"/>
            </a:xfrm>
            <a:prstGeom prst="ellipse">
              <a:avLst/>
            </a:prstGeom>
            <a:solidFill>
              <a:srgbClr val="F97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8" name="Google Shape;2968;p327"/>
            <p:cNvGrpSpPr/>
            <p:nvPr/>
          </p:nvGrpSpPr>
          <p:grpSpPr>
            <a:xfrm>
              <a:off x="7479949" y="3683284"/>
              <a:ext cx="57802" cy="35149"/>
              <a:chOff x="2296450" y="2017078"/>
              <a:chExt cx="75975" cy="46200"/>
            </a:xfrm>
          </p:grpSpPr>
          <p:sp>
            <p:nvSpPr>
              <p:cNvPr id="2969" name="Google Shape;2969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1">
  <p:cSld name="GitHub Copilot Diagram 1">
    <p:bg>
      <p:bgPr>
        <a:solidFill>
          <a:schemeClr val="dk1"/>
        </a:solidFill>
        <a:effectLst/>
      </p:bgPr>
    </p:bg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2" name="Google Shape;2972;p328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3" name="Google Shape;2973;p328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19474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4" name="Google Shape;2974;p328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3275" y="20701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5" name="Google Shape;2975;p328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6" name="Google Shape;2976;p328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7" name="Google Shape;2977;p328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78" name="Google Shape;2978;p328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9" name="Google Shape;2979;p328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0" name="Google Shape;2980;p328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981" name="Google Shape;2981;p328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982" name="Google Shape;2982;p328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3" name="Google Shape;2983;p328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4" name="Google Shape;2984;p328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5" name="Google Shape;2985;p328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86" name="Google Shape;2986;p328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2987" name="Google Shape;2987;p328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88" name="Google Shape;2988;p328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89" name="Google Shape;2989;p328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90" name="Google Shape;2990;p328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991" name="Google Shape;2991;p328"/>
          <p:cNvSpPr/>
          <p:nvPr/>
        </p:nvSpPr>
        <p:spPr>
          <a:xfrm>
            <a:off x="8164050" y="3701325"/>
            <a:ext cx="7767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2" name="Google Shape;2992;p328"/>
          <p:cNvSpPr txBox="1"/>
          <p:nvPr/>
        </p:nvSpPr>
        <p:spPr>
          <a:xfrm>
            <a:off x="8125800" y="3664725"/>
            <a:ext cx="85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3rd party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993" name="Google Shape;2993;p328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4" name="Google Shape;2994;p328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5" name="Google Shape;2995;p328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6" name="Google Shape;2996;p328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7" name="Google Shape;2997;p328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8" name="Google Shape;2998;p328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9" name="Google Shape;2999;p328"/>
          <p:cNvSpPr txBox="1"/>
          <p:nvPr/>
        </p:nvSpPr>
        <p:spPr>
          <a:xfrm>
            <a:off x="5172888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0" name="Google Shape;3000;p328"/>
          <p:cNvSpPr txBox="1"/>
          <p:nvPr/>
        </p:nvSpPr>
        <p:spPr>
          <a:xfrm>
            <a:off x="6016575" y="8507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1" name="Google Shape;3001;p328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2" name="Google Shape;3002;p328"/>
          <p:cNvSpPr txBox="1"/>
          <p:nvPr/>
        </p:nvSpPr>
        <p:spPr>
          <a:xfrm>
            <a:off x="6383875" y="193727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Data Storage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03" name="Google Shape;3003;p328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04" name="Google Shape;3004;p328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5" name="Google Shape;3005;p328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6" name="Google Shape;3006;p328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17238" y="23675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07" name="Google Shape;3007;p328"/>
          <p:cNvSpPr txBox="1"/>
          <p:nvPr/>
        </p:nvSpPr>
        <p:spPr>
          <a:xfrm>
            <a:off x="4601525" y="20512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08" name="Google Shape;3008;p328"/>
          <p:cNvGrpSpPr/>
          <p:nvPr/>
        </p:nvGrpSpPr>
        <p:grpSpPr>
          <a:xfrm>
            <a:off x="6970652" y="3702525"/>
            <a:ext cx="1087544" cy="1098300"/>
            <a:chOff x="7118900" y="3389900"/>
            <a:chExt cx="967050" cy="1098300"/>
          </a:xfrm>
        </p:grpSpPr>
        <p:sp>
          <p:nvSpPr>
            <p:cNvPr id="3009" name="Google Shape;3009;p328"/>
            <p:cNvSpPr/>
            <p:nvPr/>
          </p:nvSpPr>
          <p:spPr>
            <a:xfrm>
              <a:off x="7118900" y="3389900"/>
              <a:ext cx="966900" cy="1098300"/>
            </a:xfrm>
            <a:prstGeom prst="roundRect">
              <a:avLst>
                <a:gd name="adj" fmla="val 4809"/>
              </a:avLst>
            </a:prstGeom>
            <a:solidFill>
              <a:srgbClr val="24292F"/>
            </a:solidFill>
            <a:ln w="9525" cap="flat" cmpd="sng">
              <a:solidFill>
                <a:srgbClr val="424A5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1430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0" name="Google Shape;3010;p328"/>
            <p:cNvSpPr/>
            <p:nvPr/>
          </p:nvSpPr>
          <p:spPr>
            <a:xfrm>
              <a:off x="7213700" y="3649213"/>
              <a:ext cx="777300" cy="244800"/>
            </a:xfrm>
            <a:prstGeom prst="roundRect">
              <a:avLst>
                <a:gd name="adj" fmla="val 18842"/>
              </a:avLst>
            </a:prstGeom>
            <a:solidFill>
              <a:srgbClr val="24292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1430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1" name="Google Shape;3011;p328"/>
            <p:cNvSpPr/>
            <p:nvPr/>
          </p:nvSpPr>
          <p:spPr>
            <a:xfrm>
              <a:off x="7213700" y="3984088"/>
              <a:ext cx="777300" cy="244800"/>
            </a:xfrm>
            <a:prstGeom prst="roundRect">
              <a:avLst>
                <a:gd name="adj" fmla="val 17493"/>
              </a:avLst>
            </a:prstGeom>
            <a:solidFill>
              <a:srgbClr val="24292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1430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2" name="Google Shape;3012;p328"/>
            <p:cNvSpPr txBox="1"/>
            <p:nvPr/>
          </p:nvSpPr>
          <p:spPr>
            <a:xfrm>
              <a:off x="7119050" y="3649225"/>
              <a:ext cx="966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Extensions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3" name="Google Shape;3013;p328"/>
            <p:cNvSpPr txBox="1"/>
            <p:nvPr/>
          </p:nvSpPr>
          <p:spPr>
            <a:xfrm>
              <a:off x="7118900" y="3984100"/>
              <a:ext cx="966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Skills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014" name="Google Shape;3014;p328"/>
          <p:cNvSpPr txBox="1"/>
          <p:nvPr/>
        </p:nvSpPr>
        <p:spPr>
          <a:xfrm>
            <a:off x="4599463" y="23615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15" name="Google Shape;3015;p328"/>
          <p:cNvPicPr preferRelativeResize="0"/>
          <p:nvPr/>
        </p:nvPicPr>
        <p:blipFill rotWithShape="1">
          <a:blip r:embed="rId2">
            <a:alphaModFix/>
          </a:blip>
          <a:srcRect l="24713" t="51910" r="15187" b="50316"/>
          <a:stretch/>
        </p:blipFill>
        <p:spPr>
          <a:xfrm>
            <a:off x="6470425" y="2187738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16" name="Google Shape;3016;p328"/>
          <p:cNvPicPr preferRelativeResize="0"/>
          <p:nvPr/>
        </p:nvPicPr>
        <p:blipFill rotWithShape="1">
          <a:blip r:embed="rId2">
            <a:alphaModFix/>
          </a:blip>
          <a:srcRect l="25277" t="50446" r="14622" b="51780"/>
          <a:stretch/>
        </p:blipFill>
        <p:spPr>
          <a:xfrm>
            <a:off x="6470425" y="2483706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17" name="Google Shape;3017;p328"/>
          <p:cNvPicPr preferRelativeResize="0"/>
          <p:nvPr/>
        </p:nvPicPr>
        <p:blipFill rotWithShape="1">
          <a:blip r:embed="rId2">
            <a:alphaModFix/>
          </a:blip>
          <a:srcRect l="24562" t="47753" r="15337" b="54473"/>
          <a:stretch/>
        </p:blipFill>
        <p:spPr>
          <a:xfrm>
            <a:off x="6470425" y="27796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18" name="Google Shape;3018;p328"/>
          <p:cNvSpPr txBox="1"/>
          <p:nvPr/>
        </p:nvSpPr>
        <p:spPr>
          <a:xfrm>
            <a:off x="6458450" y="218561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Analytical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9" name="Google Shape;3019;p328"/>
          <p:cNvSpPr txBox="1"/>
          <p:nvPr/>
        </p:nvSpPr>
        <p:spPr>
          <a:xfrm>
            <a:off x="6456625" y="248266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Operational (28d)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0" name="Google Shape;3020;p328"/>
          <p:cNvSpPr txBox="1"/>
          <p:nvPr/>
        </p:nvSpPr>
        <p:spPr>
          <a:xfrm>
            <a:off x="6456625" y="2772575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Troubleshooting (14d)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21" name="Google Shape;3021;p328"/>
          <p:cNvPicPr preferRelativeResize="0"/>
          <p:nvPr/>
        </p:nvPicPr>
        <p:blipFill rotWithShape="1">
          <a:blip r:embed="rId2">
            <a:alphaModFix/>
          </a:blip>
          <a:srcRect l="53942" t="50248" r="20925" b="51977"/>
          <a:stretch/>
        </p:blipFill>
        <p:spPr>
          <a:xfrm>
            <a:off x="4505250" y="2874500"/>
            <a:ext cx="658500" cy="244800"/>
          </a:xfrm>
          <a:prstGeom prst="roundRect">
            <a:avLst>
              <a:gd name="adj" fmla="val 17616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22" name="Google Shape;3022;p328"/>
          <p:cNvPicPr preferRelativeResize="0"/>
          <p:nvPr/>
        </p:nvPicPr>
        <p:blipFill rotWithShape="1">
          <a:blip r:embed="rId2">
            <a:alphaModFix/>
          </a:blip>
          <a:srcRect l="72197" t="51104" r="-10304" b="51104"/>
          <a:stretch/>
        </p:blipFill>
        <p:spPr>
          <a:xfrm>
            <a:off x="5234800" y="2874500"/>
            <a:ext cx="903300" cy="244800"/>
          </a:xfrm>
          <a:prstGeom prst="roundRect">
            <a:avLst>
              <a:gd name="adj" fmla="val 2032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23" name="Google Shape;3023;p328"/>
          <p:cNvSpPr txBox="1"/>
          <p:nvPr/>
        </p:nvSpPr>
        <p:spPr>
          <a:xfrm>
            <a:off x="4457850" y="2872425"/>
            <a:ext cx="753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Intent Analysis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4" name="Google Shape;3024;p328"/>
          <p:cNvSpPr txBox="1"/>
          <p:nvPr/>
        </p:nvSpPr>
        <p:spPr>
          <a:xfrm>
            <a:off x="5203000" y="2855425"/>
            <a:ext cx="96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Evaluation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5" name="Google Shape;3025;p328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6" name="Google Shape;3026;p328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027" name="Google Shape;3027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8" name="Google Shape;3028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29" name="Google Shape;3029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31" name="Google Shape;3031;p328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32" name="Google Shape;3032;p328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033" name="Google Shape;3033;p328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034" name="Google Shape;3034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5" name="Google Shape;3035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36" name="Google Shape;3036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38" name="Google Shape;3038;p328"/>
          <p:cNvCxnSpPr>
            <a:endCxn id="3034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9" name="Google Shape;3039;p328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0" name="Google Shape;3040;p328"/>
          <p:cNvGrpSpPr/>
          <p:nvPr/>
        </p:nvGrpSpPr>
        <p:grpSpPr>
          <a:xfrm>
            <a:off x="5275921" y="1914922"/>
            <a:ext cx="91500" cy="91500"/>
            <a:chOff x="2173500" y="2173850"/>
            <a:chExt cx="91500" cy="91500"/>
          </a:xfrm>
        </p:grpSpPr>
        <p:sp>
          <p:nvSpPr>
            <p:cNvPr id="3041" name="Google Shape;3041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2" name="Google Shape;3042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43" name="Google Shape;3043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5" name="Google Shape;3045;p328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3046" name="Google Shape;3046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7" name="Google Shape;3047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48" name="Google Shape;3048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50" name="Google Shape;3050;p328"/>
          <p:cNvCxnSpPr>
            <a:stCxn id="3046" idx="0"/>
            <a:endCxn id="3041" idx="0"/>
          </p:cNvCxnSpPr>
          <p:nvPr/>
        </p:nvCxnSpPr>
        <p:spPr>
          <a:xfrm>
            <a:off x="5321671" y="1652747"/>
            <a:ext cx="0" cy="2622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1" name="Google Shape;3051;p328"/>
          <p:cNvSpPr/>
          <p:nvPr/>
        </p:nvSpPr>
        <p:spPr>
          <a:xfrm rot="2700000">
            <a:off x="4476460" y="23015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2" name="Google Shape;3052;p328"/>
          <p:cNvGrpSpPr/>
          <p:nvPr/>
        </p:nvGrpSpPr>
        <p:grpSpPr>
          <a:xfrm rot="5400000">
            <a:off x="4214093" y="2283185"/>
            <a:ext cx="91500" cy="91500"/>
            <a:chOff x="2173500" y="2173850"/>
            <a:chExt cx="91500" cy="91500"/>
          </a:xfrm>
        </p:grpSpPr>
        <p:sp>
          <p:nvSpPr>
            <p:cNvPr id="3053" name="Google Shape;3053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4" name="Google Shape;3054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55" name="Google Shape;3055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57" name="Google Shape;3057;p328"/>
          <p:cNvCxnSpPr>
            <a:stCxn id="3053" idx="0"/>
          </p:cNvCxnSpPr>
          <p:nvPr/>
        </p:nvCxnSpPr>
        <p:spPr>
          <a:xfrm>
            <a:off x="4305593" y="23289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8" name="Google Shape;3058;p328"/>
          <p:cNvSpPr/>
          <p:nvPr/>
        </p:nvSpPr>
        <p:spPr>
          <a:xfrm rot="2700000">
            <a:off x="6119610" y="22817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9" name="Google Shape;3059;p328"/>
          <p:cNvGrpSpPr/>
          <p:nvPr/>
        </p:nvGrpSpPr>
        <p:grpSpPr>
          <a:xfrm rot="-5400000">
            <a:off x="6329889" y="2264433"/>
            <a:ext cx="91500" cy="91500"/>
            <a:chOff x="2173500" y="2173850"/>
            <a:chExt cx="91500" cy="91500"/>
          </a:xfrm>
        </p:grpSpPr>
        <p:sp>
          <p:nvSpPr>
            <p:cNvPr id="3060" name="Google Shape;3060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1" name="Google Shape;3061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62" name="Google Shape;3062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64" name="Google Shape;3064;p328"/>
          <p:cNvCxnSpPr/>
          <p:nvPr/>
        </p:nvCxnSpPr>
        <p:spPr>
          <a:xfrm>
            <a:off x="6132238" y="23086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65" name="Google Shape;3065;p328"/>
          <p:cNvGrpSpPr/>
          <p:nvPr/>
        </p:nvGrpSpPr>
        <p:grpSpPr>
          <a:xfrm>
            <a:off x="4761471" y="2825572"/>
            <a:ext cx="91500" cy="91500"/>
            <a:chOff x="2173500" y="2173850"/>
            <a:chExt cx="91500" cy="91500"/>
          </a:xfrm>
        </p:grpSpPr>
        <p:sp>
          <p:nvSpPr>
            <p:cNvPr id="3066" name="Google Shape;3066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7" name="Google Shape;3067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68" name="Google Shape;3068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70" name="Google Shape;3070;p328"/>
          <p:cNvSpPr/>
          <p:nvPr/>
        </p:nvSpPr>
        <p:spPr>
          <a:xfrm rot="2700000">
            <a:off x="5246135" y="26744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28"/>
          <p:cNvSpPr/>
          <p:nvPr/>
        </p:nvSpPr>
        <p:spPr>
          <a:xfrm rot="2700000">
            <a:off x="5659085" y="28439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2" name="Google Shape;3072;p328"/>
          <p:cNvGrpSpPr/>
          <p:nvPr/>
        </p:nvGrpSpPr>
        <p:grpSpPr>
          <a:xfrm rot="10800000">
            <a:off x="5321671" y="2653359"/>
            <a:ext cx="91500" cy="91500"/>
            <a:chOff x="2173500" y="2173850"/>
            <a:chExt cx="91500" cy="91500"/>
          </a:xfrm>
        </p:grpSpPr>
        <p:sp>
          <p:nvSpPr>
            <p:cNvPr id="3073" name="Google Shape;3073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4" name="Google Shape;3074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75" name="Google Shape;3075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7" name="Google Shape;3077;p328"/>
          <p:cNvGrpSpPr/>
          <p:nvPr/>
        </p:nvGrpSpPr>
        <p:grpSpPr>
          <a:xfrm>
            <a:off x="4800425" y="2733972"/>
            <a:ext cx="475500" cy="99075"/>
            <a:chOff x="4802375" y="2575372"/>
            <a:chExt cx="475500" cy="99075"/>
          </a:xfrm>
        </p:grpSpPr>
        <p:cxnSp>
          <p:nvCxnSpPr>
            <p:cNvPr id="3078" name="Google Shape;3078;p328"/>
            <p:cNvCxnSpPr/>
            <p:nvPr/>
          </p:nvCxnSpPr>
          <p:spPr>
            <a:xfrm rot="10800000">
              <a:off x="4807221" y="2622547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9" name="Google Shape;3079;p328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3080;p328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81" name="Google Shape;3081;p328"/>
          <p:cNvGrpSpPr/>
          <p:nvPr/>
        </p:nvGrpSpPr>
        <p:grpSpPr>
          <a:xfrm flipH="1">
            <a:off x="5359060" y="2724450"/>
            <a:ext cx="331233" cy="125525"/>
            <a:chOff x="4802375" y="2575372"/>
            <a:chExt cx="475500" cy="125525"/>
          </a:xfrm>
        </p:grpSpPr>
        <p:cxnSp>
          <p:nvCxnSpPr>
            <p:cNvPr id="3082" name="Google Shape;3082;p328"/>
            <p:cNvCxnSpPr/>
            <p:nvPr/>
          </p:nvCxnSpPr>
          <p:spPr>
            <a:xfrm rot="10800000">
              <a:off x="4807211" y="2618397"/>
              <a:ext cx="0" cy="825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3" name="Google Shape;3083;p328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4" name="Google Shape;3084;p328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85" name="Google Shape;3085;p328"/>
          <p:cNvSpPr/>
          <p:nvPr/>
        </p:nvSpPr>
        <p:spPr>
          <a:xfrm>
            <a:off x="163750" y="4161625"/>
            <a:ext cx="26544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6" name="Google Shape;3086;p328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087" name="Google Shape;3087;p328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088" name="Google Shape;3088;p328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9" name="Google Shape;3089;p328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090" name="Google Shape;3090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1" name="Google Shape;3091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092" name="Google Shape;3092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94" name="Google Shape;3094;p328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95" name="Google Shape;3095;p328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96" name="Google Shape;3096;p328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097" name="Google Shape;3097;p328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8" name="Google Shape;3098;p328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099" name="Google Shape;3099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00" name="Google Shape;3100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01" name="Google Shape;3101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03" name="Google Shape;3103;p328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04" name="Google Shape;3104;p328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05" name="Google Shape;3105;p328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106" name="Google Shape;3106;p328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7" name="Google Shape;3107;p328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108" name="Google Shape;3108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09" name="Google Shape;3109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10" name="Google Shape;3110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12" name="Google Shape;3112;p328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113" name="Google Shape;3113;p328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14" name="Google Shape;3114;p328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115" name="Google Shape;3115;p328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6" name="Google Shape;3116;p328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117" name="Google Shape;3117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8" name="Google Shape;3118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19" name="Google Shape;3119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21" name="Google Shape;3121;p328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22" name="Google Shape;3122;p328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3" name="Google Shape;3123;p328"/>
          <p:cNvSpPr/>
          <p:nvPr/>
        </p:nvSpPr>
        <p:spPr>
          <a:xfrm>
            <a:off x="3964200" y="370252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4" name="Google Shape;3124;p328"/>
          <p:cNvSpPr/>
          <p:nvPr/>
        </p:nvSpPr>
        <p:spPr>
          <a:xfrm>
            <a:off x="2619425" y="370132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5" name="Google Shape;3125;p328"/>
          <p:cNvSpPr txBox="1"/>
          <p:nvPr/>
        </p:nvSpPr>
        <p:spPr>
          <a:xfrm>
            <a:off x="2619425" y="366472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126" name="Google Shape;3126;p328"/>
          <p:cNvSpPr/>
          <p:nvPr/>
        </p:nvSpPr>
        <p:spPr>
          <a:xfrm>
            <a:off x="4130550" y="38005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7" name="Google Shape;3127;p328"/>
          <p:cNvSpPr/>
          <p:nvPr/>
        </p:nvSpPr>
        <p:spPr>
          <a:xfrm>
            <a:off x="4130550" y="41354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8" name="Google Shape;3128;p328"/>
          <p:cNvSpPr/>
          <p:nvPr/>
        </p:nvSpPr>
        <p:spPr>
          <a:xfrm>
            <a:off x="4130550" y="447032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9" name="Google Shape;3129;p328"/>
          <p:cNvSpPr/>
          <p:nvPr/>
        </p:nvSpPr>
        <p:spPr>
          <a:xfrm>
            <a:off x="5521796" y="447030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0" name="Google Shape;3130;p328"/>
          <p:cNvSpPr txBox="1"/>
          <p:nvPr/>
        </p:nvSpPr>
        <p:spPr>
          <a:xfrm>
            <a:off x="4128600" y="37946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1" name="Google Shape;3131;p328"/>
          <p:cNvSpPr txBox="1"/>
          <p:nvPr/>
        </p:nvSpPr>
        <p:spPr>
          <a:xfrm>
            <a:off x="4128600" y="41354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2" name="Google Shape;3132;p328"/>
          <p:cNvSpPr txBox="1"/>
          <p:nvPr/>
        </p:nvSpPr>
        <p:spPr>
          <a:xfrm>
            <a:off x="4130442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3" name="Google Shape;3133;p328"/>
          <p:cNvSpPr txBox="1"/>
          <p:nvPr/>
        </p:nvSpPr>
        <p:spPr>
          <a:xfrm>
            <a:off x="5510669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4" name="Google Shape;3134;p328"/>
          <p:cNvSpPr/>
          <p:nvPr/>
        </p:nvSpPr>
        <p:spPr>
          <a:xfrm rot="2700000">
            <a:off x="5307585" y="43490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5" name="Google Shape;3135;p328"/>
          <p:cNvGrpSpPr/>
          <p:nvPr/>
        </p:nvGrpSpPr>
        <p:grpSpPr>
          <a:xfrm>
            <a:off x="4778746" y="3074572"/>
            <a:ext cx="967013" cy="764438"/>
            <a:chOff x="4761471" y="2869522"/>
            <a:chExt cx="967013" cy="764438"/>
          </a:xfrm>
        </p:grpSpPr>
        <p:grpSp>
          <p:nvGrpSpPr>
            <p:cNvPr id="3136" name="Google Shape;3136;p328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3137" name="Google Shape;3137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8" name="Google Shape;3138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39" name="Google Shape;3139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41" name="Google Shape;3141;p328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2" name="Google Shape;3142;p328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3143" name="Google Shape;3143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44" name="Google Shape;3144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45" name="Google Shape;3145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47" name="Google Shape;3147;p328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8" name="Google Shape;3148;p328"/>
            <p:cNvCxnSpPr>
              <a:endCxn id="3143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9" name="Google Shape;3149;p328"/>
            <p:cNvCxnSpPr>
              <a:stCxn id="3137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50" name="Google Shape;3150;p328"/>
          <p:cNvGrpSpPr/>
          <p:nvPr/>
        </p:nvGrpSpPr>
        <p:grpSpPr>
          <a:xfrm rot="-5400000" flipH="1">
            <a:off x="5478496" y="4546959"/>
            <a:ext cx="91500" cy="91500"/>
            <a:chOff x="2173500" y="2173850"/>
            <a:chExt cx="91500" cy="91500"/>
          </a:xfrm>
        </p:grpSpPr>
        <p:sp>
          <p:nvSpPr>
            <p:cNvPr id="3151" name="Google Shape;3151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2" name="Google Shape;3152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153" name="Google Shape;3153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5" name="Google Shape;3155;p328"/>
          <p:cNvGrpSpPr/>
          <p:nvPr/>
        </p:nvGrpSpPr>
        <p:grpSpPr>
          <a:xfrm rot="5400000">
            <a:off x="5101471" y="4546959"/>
            <a:ext cx="91500" cy="91500"/>
            <a:chOff x="2173500" y="2173850"/>
            <a:chExt cx="91500" cy="91500"/>
          </a:xfrm>
        </p:grpSpPr>
        <p:sp>
          <p:nvSpPr>
            <p:cNvPr id="3156" name="Google Shape;3156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7" name="Google Shape;3157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158" name="Google Shape;3158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0" name="Google Shape;3160;p328"/>
          <p:cNvSpPr/>
          <p:nvPr/>
        </p:nvSpPr>
        <p:spPr>
          <a:xfrm rot="2700000">
            <a:off x="6518935" y="42304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1" name="Google Shape;3161;p328"/>
          <p:cNvGrpSpPr/>
          <p:nvPr/>
        </p:nvGrpSpPr>
        <p:grpSpPr>
          <a:xfrm rot="5400000">
            <a:off x="6500546" y="3871284"/>
            <a:ext cx="91500" cy="91500"/>
            <a:chOff x="2173500" y="2173850"/>
            <a:chExt cx="91500" cy="91500"/>
          </a:xfrm>
        </p:grpSpPr>
        <p:sp>
          <p:nvSpPr>
            <p:cNvPr id="3162" name="Google Shape;3162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3" name="Google Shape;3163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164" name="Google Shape;3164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166" name="Google Shape;3166;p328"/>
          <p:cNvCxnSpPr/>
          <p:nvPr/>
        </p:nvCxnSpPr>
        <p:spPr>
          <a:xfrm rot="-5400000">
            <a:off x="6381300" y="40641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7" name="Google Shape;3167;p328"/>
          <p:cNvCxnSpPr>
            <a:endCxn id="3156" idx="0"/>
          </p:cNvCxnSpPr>
          <p:nvPr/>
        </p:nvCxnSpPr>
        <p:spPr>
          <a:xfrm rot="5400000">
            <a:off x="5155921" y="441375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8" name="Google Shape;3168;p328"/>
          <p:cNvCxnSpPr>
            <a:endCxn id="3151" idx="0"/>
          </p:cNvCxnSpPr>
          <p:nvPr/>
        </p:nvCxnSpPr>
        <p:spPr>
          <a:xfrm rot="-5400000" flipH="1">
            <a:off x="5299096" y="441330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69" name="Google Shape;3169;p328"/>
          <p:cNvGrpSpPr/>
          <p:nvPr/>
        </p:nvGrpSpPr>
        <p:grpSpPr>
          <a:xfrm>
            <a:off x="4086396" y="3884254"/>
            <a:ext cx="91500" cy="426380"/>
            <a:chOff x="4086396" y="3884254"/>
            <a:chExt cx="91500" cy="426380"/>
          </a:xfrm>
        </p:grpSpPr>
        <p:sp>
          <p:nvSpPr>
            <p:cNvPr id="3170" name="Google Shape;3170;p328"/>
            <p:cNvSpPr/>
            <p:nvPr/>
          </p:nvSpPr>
          <p:spPr>
            <a:xfrm rot="2700000">
              <a:off x="4104785" y="389558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1" name="Google Shape;3171;p328"/>
            <p:cNvGrpSpPr/>
            <p:nvPr/>
          </p:nvGrpSpPr>
          <p:grpSpPr>
            <a:xfrm rot="-5400000" flipH="1">
              <a:off x="4086396" y="4219134"/>
              <a:ext cx="91500" cy="91500"/>
              <a:chOff x="2173500" y="2173850"/>
              <a:chExt cx="91500" cy="91500"/>
            </a:xfrm>
          </p:grpSpPr>
          <p:sp>
            <p:nvSpPr>
              <p:cNvPr id="3172" name="Google Shape;3172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73" name="Google Shape;3173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74" name="Google Shape;3174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76" name="Google Shape;3176;p328"/>
            <p:cNvCxnSpPr/>
            <p:nvPr/>
          </p:nvCxnSpPr>
          <p:spPr>
            <a:xfrm rot="-5400000">
              <a:off x="3946450" y="4071450"/>
              <a:ext cx="339300" cy="45300"/>
            </a:xfrm>
            <a:prstGeom prst="bentConnector4">
              <a:avLst>
                <a:gd name="adj1" fmla="val -607"/>
                <a:gd name="adj2" fmla="val -132836"/>
              </a:avLst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2">
  <p:cSld name="GitHub Copilot Diagram 2">
    <p:bg>
      <p:bgPr>
        <a:solidFill>
          <a:schemeClr val="dk1"/>
        </a:solidFill>
        <a:effectLst/>
      </p:bgPr>
    </p:bg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8" name="Google Shape;3178;p329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79" name="Google Shape;3179;p329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19474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80" name="Google Shape;3180;p329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3275" y="20701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81" name="Google Shape;3181;p329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82" name="Google Shape;3182;p329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83" name="Google Shape;3183;p329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84" name="Google Shape;3184;p329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5" name="Google Shape;3185;p329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6" name="Google Shape;3186;p329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187" name="Google Shape;3187;p329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188" name="Google Shape;3188;p329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9" name="Google Shape;3189;p329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0" name="Google Shape;3190;p329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1" name="Google Shape;3191;p329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92" name="Google Shape;3192;p329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3193" name="Google Shape;3193;p329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94" name="Google Shape;3194;p329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95" name="Google Shape;3195;p329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96" name="Google Shape;3196;p329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197" name="Google Shape;3197;p329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8" name="Google Shape;3198;p329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9" name="Google Shape;3199;p329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0" name="Google Shape;3200;p329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1" name="Google Shape;3201;p329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2" name="Google Shape;3202;p329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3" name="Google Shape;3203;p329"/>
          <p:cNvSpPr txBox="1"/>
          <p:nvPr/>
        </p:nvSpPr>
        <p:spPr>
          <a:xfrm>
            <a:off x="5170063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4" name="Google Shape;3204;p329"/>
          <p:cNvSpPr txBox="1"/>
          <p:nvPr/>
        </p:nvSpPr>
        <p:spPr>
          <a:xfrm>
            <a:off x="6016563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5" name="Google Shape;3205;p329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6" name="Google Shape;3206;p329"/>
          <p:cNvSpPr txBox="1"/>
          <p:nvPr/>
        </p:nvSpPr>
        <p:spPr>
          <a:xfrm>
            <a:off x="6383875" y="193727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Data Storage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07" name="Google Shape;3207;p329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08" name="Google Shape;3208;p329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9" name="Google Shape;3209;p329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0" name="Google Shape;3210;p329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17238" y="23675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11" name="Google Shape;3211;p329"/>
          <p:cNvSpPr txBox="1"/>
          <p:nvPr/>
        </p:nvSpPr>
        <p:spPr>
          <a:xfrm>
            <a:off x="4601525" y="20512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2" name="Google Shape;3212;p329"/>
          <p:cNvSpPr txBox="1"/>
          <p:nvPr/>
        </p:nvSpPr>
        <p:spPr>
          <a:xfrm>
            <a:off x="4599463" y="23615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13" name="Google Shape;3213;p329"/>
          <p:cNvPicPr preferRelativeResize="0"/>
          <p:nvPr/>
        </p:nvPicPr>
        <p:blipFill rotWithShape="1">
          <a:blip r:embed="rId2">
            <a:alphaModFix/>
          </a:blip>
          <a:srcRect l="24713" t="51910" r="15187" b="50316"/>
          <a:stretch/>
        </p:blipFill>
        <p:spPr>
          <a:xfrm>
            <a:off x="6470425" y="2187738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4" name="Google Shape;3214;p329"/>
          <p:cNvPicPr preferRelativeResize="0"/>
          <p:nvPr/>
        </p:nvPicPr>
        <p:blipFill rotWithShape="1">
          <a:blip r:embed="rId2">
            <a:alphaModFix/>
          </a:blip>
          <a:srcRect l="25277" t="50446" r="14622" b="51780"/>
          <a:stretch/>
        </p:blipFill>
        <p:spPr>
          <a:xfrm>
            <a:off x="6470425" y="2483706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5" name="Google Shape;3215;p329"/>
          <p:cNvPicPr preferRelativeResize="0"/>
          <p:nvPr/>
        </p:nvPicPr>
        <p:blipFill rotWithShape="1">
          <a:blip r:embed="rId2">
            <a:alphaModFix/>
          </a:blip>
          <a:srcRect l="24562" t="47753" r="15337" b="54473"/>
          <a:stretch/>
        </p:blipFill>
        <p:spPr>
          <a:xfrm>
            <a:off x="6470425" y="27796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16" name="Google Shape;3216;p329"/>
          <p:cNvSpPr txBox="1"/>
          <p:nvPr/>
        </p:nvSpPr>
        <p:spPr>
          <a:xfrm>
            <a:off x="6458450" y="218561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Analytical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7" name="Google Shape;3217;p329"/>
          <p:cNvSpPr txBox="1"/>
          <p:nvPr/>
        </p:nvSpPr>
        <p:spPr>
          <a:xfrm>
            <a:off x="6456625" y="248266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Operational (28d)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8" name="Google Shape;3218;p329"/>
          <p:cNvSpPr txBox="1"/>
          <p:nvPr/>
        </p:nvSpPr>
        <p:spPr>
          <a:xfrm>
            <a:off x="6456625" y="2772575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Troubleshooting (14d)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19" name="Google Shape;3219;p329"/>
          <p:cNvPicPr preferRelativeResize="0"/>
          <p:nvPr/>
        </p:nvPicPr>
        <p:blipFill rotWithShape="1">
          <a:blip r:embed="rId2">
            <a:alphaModFix/>
          </a:blip>
          <a:srcRect l="53942" t="50248" r="20925" b="51977"/>
          <a:stretch/>
        </p:blipFill>
        <p:spPr>
          <a:xfrm>
            <a:off x="4505250" y="2874500"/>
            <a:ext cx="658500" cy="244800"/>
          </a:xfrm>
          <a:prstGeom prst="roundRect">
            <a:avLst>
              <a:gd name="adj" fmla="val 17616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20" name="Google Shape;3220;p329"/>
          <p:cNvPicPr preferRelativeResize="0"/>
          <p:nvPr/>
        </p:nvPicPr>
        <p:blipFill rotWithShape="1">
          <a:blip r:embed="rId2">
            <a:alphaModFix/>
          </a:blip>
          <a:srcRect l="72197" t="51104" r="-10304" b="51104"/>
          <a:stretch/>
        </p:blipFill>
        <p:spPr>
          <a:xfrm>
            <a:off x="5234800" y="2874500"/>
            <a:ext cx="903300" cy="244800"/>
          </a:xfrm>
          <a:prstGeom prst="roundRect">
            <a:avLst>
              <a:gd name="adj" fmla="val 2032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21" name="Google Shape;3221;p329"/>
          <p:cNvSpPr txBox="1"/>
          <p:nvPr/>
        </p:nvSpPr>
        <p:spPr>
          <a:xfrm>
            <a:off x="4457850" y="2872425"/>
            <a:ext cx="753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Intent Analysis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2" name="Google Shape;3222;p329"/>
          <p:cNvSpPr txBox="1"/>
          <p:nvPr/>
        </p:nvSpPr>
        <p:spPr>
          <a:xfrm>
            <a:off x="5203000" y="2855425"/>
            <a:ext cx="96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Evaluation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3" name="Google Shape;3223;p329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4" name="Google Shape;3224;p329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225" name="Google Shape;3225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6" name="Google Shape;3226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27" name="Google Shape;3227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29" name="Google Shape;3229;p329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30" name="Google Shape;3230;p329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231" name="Google Shape;3231;p329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232" name="Google Shape;3232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3" name="Google Shape;3233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34" name="Google Shape;3234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36" name="Google Shape;3236;p329"/>
          <p:cNvCxnSpPr>
            <a:endCxn id="3232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7" name="Google Shape;3237;p329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8" name="Google Shape;3238;p329"/>
          <p:cNvGrpSpPr/>
          <p:nvPr/>
        </p:nvGrpSpPr>
        <p:grpSpPr>
          <a:xfrm>
            <a:off x="5275921" y="1914922"/>
            <a:ext cx="91500" cy="91500"/>
            <a:chOff x="2173500" y="2173850"/>
            <a:chExt cx="91500" cy="91500"/>
          </a:xfrm>
        </p:grpSpPr>
        <p:sp>
          <p:nvSpPr>
            <p:cNvPr id="3239" name="Google Shape;3239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0" name="Google Shape;3240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41" name="Google Shape;3241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3" name="Google Shape;3243;p329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3244" name="Google Shape;3244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5" name="Google Shape;3245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46" name="Google Shape;3246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48" name="Google Shape;3248;p329"/>
          <p:cNvCxnSpPr>
            <a:stCxn id="3244" idx="0"/>
            <a:endCxn id="3239" idx="0"/>
          </p:cNvCxnSpPr>
          <p:nvPr/>
        </p:nvCxnSpPr>
        <p:spPr>
          <a:xfrm>
            <a:off x="5321671" y="1652747"/>
            <a:ext cx="0" cy="2622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9" name="Google Shape;3249;p329"/>
          <p:cNvSpPr/>
          <p:nvPr/>
        </p:nvSpPr>
        <p:spPr>
          <a:xfrm rot="2700000">
            <a:off x="4476460" y="23015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0" name="Google Shape;3250;p329"/>
          <p:cNvGrpSpPr/>
          <p:nvPr/>
        </p:nvGrpSpPr>
        <p:grpSpPr>
          <a:xfrm rot="5400000">
            <a:off x="4214093" y="2283185"/>
            <a:ext cx="91500" cy="91500"/>
            <a:chOff x="2173500" y="2173850"/>
            <a:chExt cx="91500" cy="91500"/>
          </a:xfrm>
        </p:grpSpPr>
        <p:sp>
          <p:nvSpPr>
            <p:cNvPr id="3251" name="Google Shape;3251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2" name="Google Shape;3252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53" name="Google Shape;3253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55" name="Google Shape;3255;p329"/>
          <p:cNvCxnSpPr>
            <a:stCxn id="3251" idx="0"/>
          </p:cNvCxnSpPr>
          <p:nvPr/>
        </p:nvCxnSpPr>
        <p:spPr>
          <a:xfrm>
            <a:off x="4305593" y="23289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6" name="Google Shape;3256;p329"/>
          <p:cNvSpPr/>
          <p:nvPr/>
        </p:nvSpPr>
        <p:spPr>
          <a:xfrm rot="2700000">
            <a:off x="6119610" y="22817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7" name="Google Shape;3257;p329"/>
          <p:cNvGrpSpPr/>
          <p:nvPr/>
        </p:nvGrpSpPr>
        <p:grpSpPr>
          <a:xfrm rot="-5400000">
            <a:off x="6329889" y="2264433"/>
            <a:ext cx="91500" cy="91500"/>
            <a:chOff x="2173500" y="2173850"/>
            <a:chExt cx="91500" cy="91500"/>
          </a:xfrm>
        </p:grpSpPr>
        <p:sp>
          <p:nvSpPr>
            <p:cNvPr id="3258" name="Google Shape;3258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9" name="Google Shape;3259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60" name="Google Shape;3260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62" name="Google Shape;3262;p329"/>
          <p:cNvCxnSpPr/>
          <p:nvPr/>
        </p:nvCxnSpPr>
        <p:spPr>
          <a:xfrm>
            <a:off x="6132238" y="23086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3" name="Google Shape;3263;p329"/>
          <p:cNvGrpSpPr/>
          <p:nvPr/>
        </p:nvGrpSpPr>
        <p:grpSpPr>
          <a:xfrm>
            <a:off x="4761471" y="2825572"/>
            <a:ext cx="91500" cy="91500"/>
            <a:chOff x="2173500" y="2173850"/>
            <a:chExt cx="91500" cy="91500"/>
          </a:xfrm>
        </p:grpSpPr>
        <p:sp>
          <p:nvSpPr>
            <p:cNvPr id="3264" name="Google Shape;3264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5" name="Google Shape;3265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66" name="Google Shape;3266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68" name="Google Shape;3268;p329"/>
          <p:cNvSpPr/>
          <p:nvPr/>
        </p:nvSpPr>
        <p:spPr>
          <a:xfrm rot="2700000">
            <a:off x="5246135" y="26744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329"/>
          <p:cNvSpPr/>
          <p:nvPr/>
        </p:nvSpPr>
        <p:spPr>
          <a:xfrm rot="2700000">
            <a:off x="5659085" y="28439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0" name="Google Shape;3270;p329"/>
          <p:cNvGrpSpPr/>
          <p:nvPr/>
        </p:nvGrpSpPr>
        <p:grpSpPr>
          <a:xfrm rot="10800000">
            <a:off x="5321671" y="2653359"/>
            <a:ext cx="91500" cy="91500"/>
            <a:chOff x="2173500" y="2173850"/>
            <a:chExt cx="91500" cy="91500"/>
          </a:xfrm>
        </p:grpSpPr>
        <p:sp>
          <p:nvSpPr>
            <p:cNvPr id="3271" name="Google Shape;3271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2" name="Google Shape;3272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73" name="Google Shape;3273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75" name="Google Shape;3275;p329"/>
          <p:cNvGrpSpPr/>
          <p:nvPr/>
        </p:nvGrpSpPr>
        <p:grpSpPr>
          <a:xfrm>
            <a:off x="4800425" y="2733972"/>
            <a:ext cx="475500" cy="99075"/>
            <a:chOff x="4802375" y="2575372"/>
            <a:chExt cx="475500" cy="99075"/>
          </a:xfrm>
        </p:grpSpPr>
        <p:cxnSp>
          <p:nvCxnSpPr>
            <p:cNvPr id="3276" name="Google Shape;3276;p329"/>
            <p:cNvCxnSpPr/>
            <p:nvPr/>
          </p:nvCxnSpPr>
          <p:spPr>
            <a:xfrm rot="10800000">
              <a:off x="4807221" y="2622547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7" name="Google Shape;3277;p329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8" name="Google Shape;3278;p329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79" name="Google Shape;3279;p329"/>
          <p:cNvGrpSpPr/>
          <p:nvPr/>
        </p:nvGrpSpPr>
        <p:grpSpPr>
          <a:xfrm flipH="1">
            <a:off x="5359060" y="2724450"/>
            <a:ext cx="331233" cy="125525"/>
            <a:chOff x="4802375" y="2575372"/>
            <a:chExt cx="475500" cy="125525"/>
          </a:xfrm>
        </p:grpSpPr>
        <p:cxnSp>
          <p:nvCxnSpPr>
            <p:cNvPr id="3280" name="Google Shape;3280;p329"/>
            <p:cNvCxnSpPr/>
            <p:nvPr/>
          </p:nvCxnSpPr>
          <p:spPr>
            <a:xfrm rot="10800000">
              <a:off x="4807211" y="2618397"/>
              <a:ext cx="0" cy="825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1" name="Google Shape;3281;p329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2" name="Google Shape;3282;p329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3" name="Google Shape;3283;p329"/>
          <p:cNvSpPr/>
          <p:nvPr/>
        </p:nvSpPr>
        <p:spPr>
          <a:xfrm>
            <a:off x="163750" y="4161625"/>
            <a:ext cx="26544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4" name="Google Shape;3284;p329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285" name="Google Shape;3285;p329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286" name="Google Shape;3286;p329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7" name="Google Shape;3287;p329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288" name="Google Shape;3288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9" name="Google Shape;3289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290" name="Google Shape;3290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292" name="Google Shape;3292;p329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93" name="Google Shape;3293;p329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94" name="Google Shape;3294;p329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295" name="Google Shape;3295;p329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6" name="Google Shape;3296;p329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297" name="Google Shape;3297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8" name="Google Shape;3298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299" name="Google Shape;3299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301" name="Google Shape;3301;p329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02" name="Google Shape;3302;p329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03" name="Google Shape;3303;p329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304" name="Google Shape;3304;p329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5" name="Google Shape;3305;p329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306" name="Google Shape;3306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7" name="Google Shape;3307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08" name="Google Shape;3308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310" name="Google Shape;3310;p329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11" name="Google Shape;3311;p329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12" name="Google Shape;3312;p329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313" name="Google Shape;3313;p329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4" name="Google Shape;3314;p329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315" name="Google Shape;3315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16" name="Google Shape;3316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17" name="Google Shape;3317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319" name="Google Shape;3319;p329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20" name="Google Shape;3320;p329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1" name="Google Shape;3321;p329"/>
          <p:cNvSpPr/>
          <p:nvPr/>
        </p:nvSpPr>
        <p:spPr>
          <a:xfrm>
            <a:off x="3964600" y="370252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2" name="Google Shape;3322;p329"/>
          <p:cNvSpPr/>
          <p:nvPr/>
        </p:nvSpPr>
        <p:spPr>
          <a:xfrm>
            <a:off x="2619825" y="370132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3" name="Google Shape;3323;p329"/>
          <p:cNvSpPr txBox="1"/>
          <p:nvPr/>
        </p:nvSpPr>
        <p:spPr>
          <a:xfrm>
            <a:off x="2619825" y="366472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24" name="Google Shape;3324;p329"/>
          <p:cNvSpPr/>
          <p:nvPr/>
        </p:nvSpPr>
        <p:spPr>
          <a:xfrm>
            <a:off x="4130950" y="38005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5" name="Google Shape;3325;p329"/>
          <p:cNvSpPr/>
          <p:nvPr/>
        </p:nvSpPr>
        <p:spPr>
          <a:xfrm>
            <a:off x="4130950" y="41354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6" name="Google Shape;3326;p329"/>
          <p:cNvSpPr/>
          <p:nvPr/>
        </p:nvSpPr>
        <p:spPr>
          <a:xfrm>
            <a:off x="4130950" y="447032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7" name="Google Shape;3327;p329"/>
          <p:cNvSpPr/>
          <p:nvPr/>
        </p:nvSpPr>
        <p:spPr>
          <a:xfrm>
            <a:off x="5522196" y="447030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8" name="Google Shape;3328;p329"/>
          <p:cNvSpPr txBox="1"/>
          <p:nvPr/>
        </p:nvSpPr>
        <p:spPr>
          <a:xfrm>
            <a:off x="4129000" y="37946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9" name="Google Shape;3329;p329"/>
          <p:cNvSpPr txBox="1"/>
          <p:nvPr/>
        </p:nvSpPr>
        <p:spPr>
          <a:xfrm>
            <a:off x="4129000" y="41354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0" name="Google Shape;3330;p329"/>
          <p:cNvSpPr txBox="1"/>
          <p:nvPr/>
        </p:nvSpPr>
        <p:spPr>
          <a:xfrm>
            <a:off x="4130842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1" name="Google Shape;3331;p329"/>
          <p:cNvSpPr txBox="1"/>
          <p:nvPr/>
        </p:nvSpPr>
        <p:spPr>
          <a:xfrm>
            <a:off x="5511069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2" name="Google Shape;3332;p329"/>
          <p:cNvSpPr/>
          <p:nvPr/>
        </p:nvSpPr>
        <p:spPr>
          <a:xfrm rot="2700000">
            <a:off x="6519335" y="42304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329"/>
          <p:cNvSpPr/>
          <p:nvPr/>
        </p:nvSpPr>
        <p:spPr>
          <a:xfrm rot="2700000">
            <a:off x="5307985" y="43490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4" name="Google Shape;3334;p329"/>
          <p:cNvGrpSpPr/>
          <p:nvPr/>
        </p:nvGrpSpPr>
        <p:grpSpPr>
          <a:xfrm>
            <a:off x="4779146" y="3074572"/>
            <a:ext cx="967013" cy="764438"/>
            <a:chOff x="4761471" y="2869522"/>
            <a:chExt cx="967013" cy="764438"/>
          </a:xfrm>
        </p:grpSpPr>
        <p:grpSp>
          <p:nvGrpSpPr>
            <p:cNvPr id="3335" name="Google Shape;3335;p329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3336" name="Google Shape;3336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7" name="Google Shape;3337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38" name="Google Shape;3338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40" name="Google Shape;3340;p329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1" name="Google Shape;3341;p329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3342" name="Google Shape;3342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3" name="Google Shape;3343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44" name="Google Shape;3344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46" name="Google Shape;3346;p329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47" name="Google Shape;3347;p329"/>
            <p:cNvCxnSpPr>
              <a:endCxn id="3342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8" name="Google Shape;3348;p329"/>
            <p:cNvCxnSpPr>
              <a:stCxn id="3336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49" name="Google Shape;3349;p329"/>
          <p:cNvGrpSpPr/>
          <p:nvPr/>
        </p:nvGrpSpPr>
        <p:grpSpPr>
          <a:xfrm rot="5400000">
            <a:off x="6500946" y="3871284"/>
            <a:ext cx="91500" cy="91500"/>
            <a:chOff x="2173500" y="2173850"/>
            <a:chExt cx="91500" cy="91500"/>
          </a:xfrm>
        </p:grpSpPr>
        <p:sp>
          <p:nvSpPr>
            <p:cNvPr id="3350" name="Google Shape;3350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1" name="Google Shape;3351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352" name="Google Shape;3352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54" name="Google Shape;3354;p329"/>
          <p:cNvGrpSpPr/>
          <p:nvPr/>
        </p:nvGrpSpPr>
        <p:grpSpPr>
          <a:xfrm rot="-5400000" flipH="1">
            <a:off x="5478896" y="4546959"/>
            <a:ext cx="91500" cy="91500"/>
            <a:chOff x="2173500" y="2173850"/>
            <a:chExt cx="91500" cy="91500"/>
          </a:xfrm>
        </p:grpSpPr>
        <p:sp>
          <p:nvSpPr>
            <p:cNvPr id="3355" name="Google Shape;3355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6" name="Google Shape;3356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357" name="Google Shape;3357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59" name="Google Shape;3359;p329"/>
          <p:cNvGrpSpPr/>
          <p:nvPr/>
        </p:nvGrpSpPr>
        <p:grpSpPr>
          <a:xfrm rot="5400000">
            <a:off x="5101871" y="4546959"/>
            <a:ext cx="91500" cy="91500"/>
            <a:chOff x="2173500" y="2173850"/>
            <a:chExt cx="91500" cy="91500"/>
          </a:xfrm>
        </p:grpSpPr>
        <p:sp>
          <p:nvSpPr>
            <p:cNvPr id="3360" name="Google Shape;3360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1" name="Google Shape;3361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362" name="Google Shape;3362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64" name="Google Shape;3364;p329"/>
          <p:cNvCxnSpPr/>
          <p:nvPr/>
        </p:nvCxnSpPr>
        <p:spPr>
          <a:xfrm rot="-5400000">
            <a:off x="6381700" y="40641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5" name="Google Shape;3365;p329"/>
          <p:cNvCxnSpPr>
            <a:endCxn id="3360" idx="0"/>
          </p:cNvCxnSpPr>
          <p:nvPr/>
        </p:nvCxnSpPr>
        <p:spPr>
          <a:xfrm rot="5400000">
            <a:off x="5156321" y="441375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6" name="Google Shape;3366;p329"/>
          <p:cNvCxnSpPr>
            <a:endCxn id="3355" idx="0"/>
          </p:cNvCxnSpPr>
          <p:nvPr/>
        </p:nvCxnSpPr>
        <p:spPr>
          <a:xfrm rot="-5400000" flipH="1">
            <a:off x="5299496" y="441330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7" name="Google Shape;3367;p329"/>
          <p:cNvGrpSpPr/>
          <p:nvPr/>
        </p:nvGrpSpPr>
        <p:grpSpPr>
          <a:xfrm>
            <a:off x="4086396" y="3884254"/>
            <a:ext cx="91500" cy="426380"/>
            <a:chOff x="4086396" y="3884254"/>
            <a:chExt cx="91500" cy="426380"/>
          </a:xfrm>
        </p:grpSpPr>
        <p:sp>
          <p:nvSpPr>
            <p:cNvPr id="3368" name="Google Shape;3368;p329"/>
            <p:cNvSpPr/>
            <p:nvPr/>
          </p:nvSpPr>
          <p:spPr>
            <a:xfrm rot="2700000">
              <a:off x="4104785" y="389558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9" name="Google Shape;3369;p329"/>
            <p:cNvGrpSpPr/>
            <p:nvPr/>
          </p:nvGrpSpPr>
          <p:grpSpPr>
            <a:xfrm rot="-5400000" flipH="1">
              <a:off x="4086396" y="4219134"/>
              <a:ext cx="91500" cy="91500"/>
              <a:chOff x="2173500" y="2173850"/>
              <a:chExt cx="91500" cy="91500"/>
            </a:xfrm>
          </p:grpSpPr>
          <p:sp>
            <p:nvSpPr>
              <p:cNvPr id="3370" name="Google Shape;3370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1" name="Google Shape;3371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72" name="Google Shape;3372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374" name="Google Shape;3374;p329"/>
            <p:cNvCxnSpPr/>
            <p:nvPr/>
          </p:nvCxnSpPr>
          <p:spPr>
            <a:xfrm rot="-5400000">
              <a:off x="3946450" y="4071450"/>
              <a:ext cx="339300" cy="45300"/>
            </a:xfrm>
            <a:prstGeom prst="bentConnector4">
              <a:avLst>
                <a:gd name="adj1" fmla="val -607"/>
                <a:gd name="adj2" fmla="val -132836"/>
              </a:avLst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2.1">
  <p:cSld name="GitHub Copilot Diagram 2.1">
    <p:bg>
      <p:bgPr>
        <a:solidFill>
          <a:schemeClr val="dk1"/>
        </a:solidFill>
        <a:effectLst/>
      </p:bgPr>
    </p:bg>
    <p:spTree>
      <p:nvGrpSpPr>
        <p:cNvPr id="1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6" name="Google Shape;3376;p330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77" name="Google Shape;3377;p330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19474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78" name="Google Shape;3378;p330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3275" y="20701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79" name="Google Shape;3379;p330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80" name="Google Shape;3380;p330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81" name="Google Shape;3381;p330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82" name="Google Shape;3382;p330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3" name="Google Shape;3383;p330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4" name="Google Shape;3384;p330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85" name="Google Shape;3385;p330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86" name="Google Shape;3386;p330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7" name="Google Shape;3387;p330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8" name="Google Shape;3388;p330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9" name="Google Shape;3389;p330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90" name="Google Shape;3390;p330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3391" name="Google Shape;3391;p330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92" name="Google Shape;3392;p330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93" name="Google Shape;3393;p330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94" name="Google Shape;3394;p330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395" name="Google Shape;3395;p330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6" name="Google Shape;3396;p330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7" name="Google Shape;3397;p330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8" name="Google Shape;3398;p330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9" name="Google Shape;3399;p330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0" name="Google Shape;3400;p330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1" name="Google Shape;3401;p330"/>
          <p:cNvSpPr txBox="1"/>
          <p:nvPr/>
        </p:nvSpPr>
        <p:spPr>
          <a:xfrm>
            <a:off x="5170063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2" name="Google Shape;3402;p330"/>
          <p:cNvSpPr txBox="1"/>
          <p:nvPr/>
        </p:nvSpPr>
        <p:spPr>
          <a:xfrm>
            <a:off x="6016563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3" name="Google Shape;3403;p330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4" name="Google Shape;3404;p330"/>
          <p:cNvSpPr txBox="1"/>
          <p:nvPr/>
        </p:nvSpPr>
        <p:spPr>
          <a:xfrm>
            <a:off x="6383875" y="1937275"/>
            <a:ext cx="15819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Storage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05" name="Google Shape;3405;p330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06" name="Google Shape;3406;p330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7" name="Google Shape;3407;p330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8" name="Google Shape;3408;p330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17238" y="23675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09" name="Google Shape;3409;p330"/>
          <p:cNvSpPr txBox="1"/>
          <p:nvPr/>
        </p:nvSpPr>
        <p:spPr>
          <a:xfrm>
            <a:off x="4601525" y="20512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0" name="Google Shape;3410;p330"/>
          <p:cNvSpPr txBox="1"/>
          <p:nvPr/>
        </p:nvSpPr>
        <p:spPr>
          <a:xfrm>
            <a:off x="4599463" y="23615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11" name="Google Shape;3411;p330"/>
          <p:cNvPicPr preferRelativeResize="0"/>
          <p:nvPr/>
        </p:nvPicPr>
        <p:blipFill rotWithShape="1">
          <a:blip r:embed="rId2">
            <a:alphaModFix/>
          </a:blip>
          <a:srcRect l="53942" t="50248" r="20925" b="51977"/>
          <a:stretch/>
        </p:blipFill>
        <p:spPr>
          <a:xfrm>
            <a:off x="4505250" y="2874500"/>
            <a:ext cx="658500" cy="244800"/>
          </a:xfrm>
          <a:prstGeom prst="roundRect">
            <a:avLst>
              <a:gd name="adj" fmla="val 17616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12" name="Google Shape;3412;p330"/>
          <p:cNvPicPr preferRelativeResize="0"/>
          <p:nvPr/>
        </p:nvPicPr>
        <p:blipFill rotWithShape="1">
          <a:blip r:embed="rId2">
            <a:alphaModFix/>
          </a:blip>
          <a:srcRect l="72197" t="51104" r="-10304" b="51104"/>
          <a:stretch/>
        </p:blipFill>
        <p:spPr>
          <a:xfrm>
            <a:off x="5234800" y="2874500"/>
            <a:ext cx="903300" cy="244800"/>
          </a:xfrm>
          <a:prstGeom prst="roundRect">
            <a:avLst>
              <a:gd name="adj" fmla="val 2032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13" name="Google Shape;3413;p330"/>
          <p:cNvSpPr txBox="1"/>
          <p:nvPr/>
        </p:nvSpPr>
        <p:spPr>
          <a:xfrm>
            <a:off x="4457850" y="2872425"/>
            <a:ext cx="753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Intent Analysis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4" name="Google Shape;3414;p330"/>
          <p:cNvSpPr txBox="1"/>
          <p:nvPr/>
        </p:nvSpPr>
        <p:spPr>
          <a:xfrm>
            <a:off x="5203000" y="2855425"/>
            <a:ext cx="96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Evaluation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5" name="Google Shape;3415;p330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6" name="Google Shape;3416;p330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417" name="Google Shape;3417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8" name="Google Shape;3418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19" name="Google Shape;3419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21" name="Google Shape;3421;p330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22" name="Google Shape;3422;p330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423" name="Google Shape;3423;p330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424" name="Google Shape;3424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5" name="Google Shape;3425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26" name="Google Shape;3426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28" name="Google Shape;3428;p330"/>
          <p:cNvCxnSpPr>
            <a:endCxn id="3424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9" name="Google Shape;3429;p330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0" name="Google Shape;3430;p330"/>
          <p:cNvGrpSpPr/>
          <p:nvPr/>
        </p:nvGrpSpPr>
        <p:grpSpPr>
          <a:xfrm>
            <a:off x="5275921" y="1914922"/>
            <a:ext cx="91500" cy="91500"/>
            <a:chOff x="2173500" y="2173850"/>
            <a:chExt cx="91500" cy="91500"/>
          </a:xfrm>
        </p:grpSpPr>
        <p:sp>
          <p:nvSpPr>
            <p:cNvPr id="3431" name="Google Shape;3431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2" name="Google Shape;3432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33" name="Google Shape;3433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5" name="Google Shape;3435;p330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3436" name="Google Shape;3436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7" name="Google Shape;3437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38" name="Google Shape;3438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40" name="Google Shape;3440;p330"/>
          <p:cNvCxnSpPr>
            <a:stCxn id="3436" idx="0"/>
            <a:endCxn id="3431" idx="0"/>
          </p:cNvCxnSpPr>
          <p:nvPr/>
        </p:nvCxnSpPr>
        <p:spPr>
          <a:xfrm>
            <a:off x="5321671" y="1652747"/>
            <a:ext cx="0" cy="2622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1" name="Google Shape;3441;p330"/>
          <p:cNvSpPr/>
          <p:nvPr/>
        </p:nvSpPr>
        <p:spPr>
          <a:xfrm rot="2700000">
            <a:off x="4476460" y="23015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2" name="Google Shape;3442;p330"/>
          <p:cNvGrpSpPr/>
          <p:nvPr/>
        </p:nvGrpSpPr>
        <p:grpSpPr>
          <a:xfrm rot="5400000">
            <a:off x="4214093" y="2283185"/>
            <a:ext cx="91500" cy="91500"/>
            <a:chOff x="2173500" y="2173850"/>
            <a:chExt cx="91500" cy="91500"/>
          </a:xfrm>
        </p:grpSpPr>
        <p:sp>
          <p:nvSpPr>
            <p:cNvPr id="3443" name="Google Shape;3443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4" name="Google Shape;3444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45" name="Google Shape;3445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47" name="Google Shape;3447;p330"/>
          <p:cNvCxnSpPr>
            <a:stCxn id="3443" idx="0"/>
          </p:cNvCxnSpPr>
          <p:nvPr/>
        </p:nvCxnSpPr>
        <p:spPr>
          <a:xfrm>
            <a:off x="4305593" y="23289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8" name="Google Shape;3448;p330"/>
          <p:cNvSpPr/>
          <p:nvPr/>
        </p:nvSpPr>
        <p:spPr>
          <a:xfrm rot="2700000">
            <a:off x="6119610" y="22817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9" name="Google Shape;3449;p330"/>
          <p:cNvGrpSpPr/>
          <p:nvPr/>
        </p:nvGrpSpPr>
        <p:grpSpPr>
          <a:xfrm rot="-5400000">
            <a:off x="6329889" y="2264433"/>
            <a:ext cx="91500" cy="91500"/>
            <a:chOff x="2173500" y="2173850"/>
            <a:chExt cx="91500" cy="91500"/>
          </a:xfrm>
        </p:grpSpPr>
        <p:sp>
          <p:nvSpPr>
            <p:cNvPr id="3450" name="Google Shape;3450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1" name="Google Shape;3451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52" name="Google Shape;3452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54" name="Google Shape;3454;p330"/>
          <p:cNvCxnSpPr/>
          <p:nvPr/>
        </p:nvCxnSpPr>
        <p:spPr>
          <a:xfrm>
            <a:off x="6132238" y="23086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55" name="Google Shape;3455;p330"/>
          <p:cNvGrpSpPr/>
          <p:nvPr/>
        </p:nvGrpSpPr>
        <p:grpSpPr>
          <a:xfrm>
            <a:off x="4761471" y="2825572"/>
            <a:ext cx="91500" cy="91500"/>
            <a:chOff x="2173500" y="2173850"/>
            <a:chExt cx="91500" cy="91500"/>
          </a:xfrm>
        </p:grpSpPr>
        <p:sp>
          <p:nvSpPr>
            <p:cNvPr id="3456" name="Google Shape;3456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7" name="Google Shape;3457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58" name="Google Shape;3458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60" name="Google Shape;3460;p330"/>
          <p:cNvSpPr/>
          <p:nvPr/>
        </p:nvSpPr>
        <p:spPr>
          <a:xfrm rot="2700000">
            <a:off x="5246135" y="26744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330"/>
          <p:cNvSpPr/>
          <p:nvPr/>
        </p:nvSpPr>
        <p:spPr>
          <a:xfrm rot="2700000">
            <a:off x="5659085" y="28439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2" name="Google Shape;3462;p330"/>
          <p:cNvGrpSpPr/>
          <p:nvPr/>
        </p:nvGrpSpPr>
        <p:grpSpPr>
          <a:xfrm rot="10800000">
            <a:off x="5321671" y="2653359"/>
            <a:ext cx="91500" cy="91500"/>
            <a:chOff x="2173500" y="2173850"/>
            <a:chExt cx="91500" cy="91500"/>
          </a:xfrm>
        </p:grpSpPr>
        <p:sp>
          <p:nvSpPr>
            <p:cNvPr id="3463" name="Google Shape;3463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4" name="Google Shape;3464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65" name="Google Shape;3465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67" name="Google Shape;3467;p330"/>
          <p:cNvGrpSpPr/>
          <p:nvPr/>
        </p:nvGrpSpPr>
        <p:grpSpPr>
          <a:xfrm>
            <a:off x="4800425" y="2733972"/>
            <a:ext cx="475500" cy="99075"/>
            <a:chOff x="4802375" y="2575372"/>
            <a:chExt cx="475500" cy="99075"/>
          </a:xfrm>
        </p:grpSpPr>
        <p:cxnSp>
          <p:nvCxnSpPr>
            <p:cNvPr id="3468" name="Google Shape;3468;p330"/>
            <p:cNvCxnSpPr/>
            <p:nvPr/>
          </p:nvCxnSpPr>
          <p:spPr>
            <a:xfrm rot="10800000">
              <a:off x="4807221" y="2622547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9" name="Google Shape;3469;p330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0" name="Google Shape;3470;p330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71" name="Google Shape;3471;p330"/>
          <p:cNvGrpSpPr/>
          <p:nvPr/>
        </p:nvGrpSpPr>
        <p:grpSpPr>
          <a:xfrm flipH="1">
            <a:off x="5359060" y="2724450"/>
            <a:ext cx="331233" cy="125525"/>
            <a:chOff x="4802375" y="2575372"/>
            <a:chExt cx="475500" cy="125525"/>
          </a:xfrm>
        </p:grpSpPr>
        <p:cxnSp>
          <p:nvCxnSpPr>
            <p:cNvPr id="3472" name="Google Shape;3472;p330"/>
            <p:cNvCxnSpPr/>
            <p:nvPr/>
          </p:nvCxnSpPr>
          <p:spPr>
            <a:xfrm rot="10800000">
              <a:off x="4807211" y="2618397"/>
              <a:ext cx="0" cy="825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3" name="Google Shape;3473;p330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4" name="Google Shape;3474;p330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75" name="Google Shape;3475;p330"/>
          <p:cNvSpPr/>
          <p:nvPr/>
        </p:nvSpPr>
        <p:spPr>
          <a:xfrm>
            <a:off x="163750" y="4161625"/>
            <a:ext cx="26544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6" name="Google Shape;3476;p330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477" name="Google Shape;3477;p330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478" name="Google Shape;3478;p330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9" name="Google Shape;3479;p330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480" name="Google Shape;3480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1" name="Google Shape;3481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482" name="Google Shape;3482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484" name="Google Shape;3484;p330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5" name="Google Shape;3485;p330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86" name="Google Shape;3486;p330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487" name="Google Shape;3487;p330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8" name="Google Shape;3488;p330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489" name="Google Shape;3489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90" name="Google Shape;3490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491" name="Google Shape;3491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493" name="Google Shape;3493;p330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94" name="Google Shape;3494;p330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95" name="Google Shape;3495;p330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496" name="Google Shape;3496;p330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7" name="Google Shape;3497;p330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498" name="Google Shape;3498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99" name="Google Shape;3499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00" name="Google Shape;3500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502" name="Google Shape;3502;p330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503" name="Google Shape;3503;p330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4" name="Google Shape;3504;p330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505" name="Google Shape;3505;p330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6" name="Google Shape;3506;p330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507" name="Google Shape;3507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08" name="Google Shape;3508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09" name="Google Shape;3509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511" name="Google Shape;3511;p330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12" name="Google Shape;3512;p330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330"/>
          <p:cNvSpPr/>
          <p:nvPr/>
        </p:nvSpPr>
        <p:spPr>
          <a:xfrm>
            <a:off x="3964600" y="370252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330"/>
          <p:cNvSpPr/>
          <p:nvPr/>
        </p:nvSpPr>
        <p:spPr>
          <a:xfrm>
            <a:off x="2619825" y="370132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330"/>
          <p:cNvSpPr txBox="1"/>
          <p:nvPr/>
        </p:nvSpPr>
        <p:spPr>
          <a:xfrm>
            <a:off x="2619825" y="366472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16" name="Google Shape;3516;p330"/>
          <p:cNvSpPr/>
          <p:nvPr/>
        </p:nvSpPr>
        <p:spPr>
          <a:xfrm>
            <a:off x="4130950" y="38005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7" name="Google Shape;3517;p330"/>
          <p:cNvSpPr/>
          <p:nvPr/>
        </p:nvSpPr>
        <p:spPr>
          <a:xfrm>
            <a:off x="4130950" y="41354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330"/>
          <p:cNvSpPr/>
          <p:nvPr/>
        </p:nvSpPr>
        <p:spPr>
          <a:xfrm>
            <a:off x="4130950" y="447032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330"/>
          <p:cNvSpPr/>
          <p:nvPr/>
        </p:nvSpPr>
        <p:spPr>
          <a:xfrm>
            <a:off x="5522196" y="447030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330"/>
          <p:cNvSpPr txBox="1"/>
          <p:nvPr/>
        </p:nvSpPr>
        <p:spPr>
          <a:xfrm>
            <a:off x="4129000" y="37946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330"/>
          <p:cNvSpPr txBox="1"/>
          <p:nvPr/>
        </p:nvSpPr>
        <p:spPr>
          <a:xfrm>
            <a:off x="4129000" y="41354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330"/>
          <p:cNvSpPr txBox="1"/>
          <p:nvPr/>
        </p:nvSpPr>
        <p:spPr>
          <a:xfrm>
            <a:off x="4130842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330"/>
          <p:cNvSpPr txBox="1"/>
          <p:nvPr/>
        </p:nvSpPr>
        <p:spPr>
          <a:xfrm>
            <a:off x="5511069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330"/>
          <p:cNvSpPr/>
          <p:nvPr/>
        </p:nvSpPr>
        <p:spPr>
          <a:xfrm rot="2700000">
            <a:off x="6519335" y="42304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330"/>
          <p:cNvSpPr/>
          <p:nvPr/>
        </p:nvSpPr>
        <p:spPr>
          <a:xfrm rot="2700000">
            <a:off x="5307985" y="43490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6" name="Google Shape;3526;p330"/>
          <p:cNvGrpSpPr/>
          <p:nvPr/>
        </p:nvGrpSpPr>
        <p:grpSpPr>
          <a:xfrm>
            <a:off x="4779146" y="3074572"/>
            <a:ext cx="967013" cy="764438"/>
            <a:chOff x="4761471" y="2869522"/>
            <a:chExt cx="967013" cy="764438"/>
          </a:xfrm>
        </p:grpSpPr>
        <p:grpSp>
          <p:nvGrpSpPr>
            <p:cNvPr id="3527" name="Google Shape;3527;p330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3528" name="Google Shape;3528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29" name="Google Shape;3529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30" name="Google Shape;3530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532" name="Google Shape;3532;p330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3" name="Google Shape;3533;p330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3534" name="Google Shape;3534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35" name="Google Shape;3535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36" name="Google Shape;3536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538" name="Google Shape;3538;p330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39" name="Google Shape;3539;p330"/>
            <p:cNvCxnSpPr>
              <a:endCxn id="3534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0" name="Google Shape;3540;p330"/>
            <p:cNvCxnSpPr>
              <a:stCxn id="3528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1" name="Google Shape;3541;p330"/>
          <p:cNvGrpSpPr/>
          <p:nvPr/>
        </p:nvGrpSpPr>
        <p:grpSpPr>
          <a:xfrm rot="5400000">
            <a:off x="6500946" y="3871284"/>
            <a:ext cx="91500" cy="91500"/>
            <a:chOff x="2173500" y="2173850"/>
            <a:chExt cx="91500" cy="91500"/>
          </a:xfrm>
        </p:grpSpPr>
        <p:sp>
          <p:nvSpPr>
            <p:cNvPr id="3542" name="Google Shape;3542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3" name="Google Shape;3543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544" name="Google Shape;3544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46" name="Google Shape;3546;p330"/>
          <p:cNvGrpSpPr/>
          <p:nvPr/>
        </p:nvGrpSpPr>
        <p:grpSpPr>
          <a:xfrm rot="-5400000" flipH="1">
            <a:off x="5478896" y="4546959"/>
            <a:ext cx="91500" cy="91500"/>
            <a:chOff x="2173500" y="2173850"/>
            <a:chExt cx="91500" cy="91500"/>
          </a:xfrm>
        </p:grpSpPr>
        <p:sp>
          <p:nvSpPr>
            <p:cNvPr id="3547" name="Google Shape;3547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8" name="Google Shape;3548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549" name="Google Shape;3549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1" name="Google Shape;3551;p330"/>
          <p:cNvGrpSpPr/>
          <p:nvPr/>
        </p:nvGrpSpPr>
        <p:grpSpPr>
          <a:xfrm rot="5400000">
            <a:off x="5101871" y="4546959"/>
            <a:ext cx="91500" cy="91500"/>
            <a:chOff x="2173500" y="2173850"/>
            <a:chExt cx="91500" cy="91500"/>
          </a:xfrm>
        </p:grpSpPr>
        <p:sp>
          <p:nvSpPr>
            <p:cNvPr id="3552" name="Google Shape;3552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3" name="Google Shape;3553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554" name="Google Shape;3554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556" name="Google Shape;3556;p330"/>
          <p:cNvCxnSpPr/>
          <p:nvPr/>
        </p:nvCxnSpPr>
        <p:spPr>
          <a:xfrm rot="-5400000">
            <a:off x="6381700" y="40641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7" name="Google Shape;3557;p330"/>
          <p:cNvCxnSpPr>
            <a:endCxn id="3552" idx="0"/>
          </p:cNvCxnSpPr>
          <p:nvPr/>
        </p:nvCxnSpPr>
        <p:spPr>
          <a:xfrm rot="5400000">
            <a:off x="5156321" y="441375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8" name="Google Shape;3558;p330"/>
          <p:cNvCxnSpPr>
            <a:endCxn id="3547" idx="0"/>
          </p:cNvCxnSpPr>
          <p:nvPr/>
        </p:nvCxnSpPr>
        <p:spPr>
          <a:xfrm rot="-5400000" flipH="1">
            <a:off x="5299496" y="441330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59" name="Google Shape;3559;p330"/>
          <p:cNvGrpSpPr/>
          <p:nvPr/>
        </p:nvGrpSpPr>
        <p:grpSpPr>
          <a:xfrm>
            <a:off x="4086396" y="3884254"/>
            <a:ext cx="91500" cy="426380"/>
            <a:chOff x="4086396" y="3884254"/>
            <a:chExt cx="91500" cy="426380"/>
          </a:xfrm>
        </p:grpSpPr>
        <p:sp>
          <p:nvSpPr>
            <p:cNvPr id="3560" name="Google Shape;3560;p330"/>
            <p:cNvSpPr/>
            <p:nvPr/>
          </p:nvSpPr>
          <p:spPr>
            <a:xfrm rot="2700000">
              <a:off x="4104785" y="389558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1" name="Google Shape;3561;p330"/>
            <p:cNvGrpSpPr/>
            <p:nvPr/>
          </p:nvGrpSpPr>
          <p:grpSpPr>
            <a:xfrm rot="-5400000" flipH="1">
              <a:off x="4086396" y="4219134"/>
              <a:ext cx="91500" cy="91500"/>
              <a:chOff x="2173500" y="2173850"/>
              <a:chExt cx="91500" cy="91500"/>
            </a:xfrm>
          </p:grpSpPr>
          <p:sp>
            <p:nvSpPr>
              <p:cNvPr id="3562" name="Google Shape;3562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3" name="Google Shape;3563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64" name="Google Shape;3564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5" name="Google Shape;3565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566" name="Google Shape;3566;p330"/>
            <p:cNvCxnSpPr/>
            <p:nvPr/>
          </p:nvCxnSpPr>
          <p:spPr>
            <a:xfrm rot="-5400000">
              <a:off x="3946450" y="4071450"/>
              <a:ext cx="339300" cy="45300"/>
            </a:xfrm>
            <a:prstGeom prst="bentConnector4">
              <a:avLst>
                <a:gd name="adj1" fmla="val -607"/>
                <a:gd name="adj2" fmla="val -132836"/>
              </a:avLst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3">
  <p:cSld name="GitHub Copilot Diagram 3">
    <p:bg>
      <p:bgPr>
        <a:solidFill>
          <a:schemeClr val="dk1"/>
        </a:solidFill>
        <a:effectLst/>
      </p:bgPr>
    </p:bg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8" name="Google Shape;3568;p331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69" name="Google Shape;3569;p331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21760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70" name="Google Shape;3570;p331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9975" y="22666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71" name="Google Shape;3571;p331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72" name="Google Shape;3572;p331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73" name="Google Shape;3573;p331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4" name="Google Shape;3574;p331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5" name="Google Shape;3575;p331"/>
          <p:cNvSpPr/>
          <p:nvPr/>
        </p:nvSpPr>
        <p:spPr>
          <a:xfrm>
            <a:off x="4023125" y="349747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6" name="Google Shape;3576;p331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7" name="Google Shape;3577;p331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78" name="Google Shape;3578;p331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79" name="Google Shape;3579;p331"/>
          <p:cNvSpPr/>
          <p:nvPr/>
        </p:nvSpPr>
        <p:spPr>
          <a:xfrm>
            <a:off x="2678350" y="349627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0" name="Google Shape;3580;p331"/>
          <p:cNvSpPr txBox="1"/>
          <p:nvPr/>
        </p:nvSpPr>
        <p:spPr>
          <a:xfrm>
            <a:off x="2678350" y="345967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81" name="Google Shape;3581;p331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2" name="Google Shape;3582;p331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3" name="Google Shape;3583;p331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4" name="Google Shape;3584;p331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85" name="Google Shape;3585;p331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3586" name="Google Shape;3586;p331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87" name="Google Shape;3587;p331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88" name="Google Shape;3588;p331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89" name="Google Shape;3589;p331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90" name="Google Shape;3590;p331"/>
          <p:cNvSpPr/>
          <p:nvPr/>
        </p:nvSpPr>
        <p:spPr>
          <a:xfrm>
            <a:off x="4189475" y="359550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1" name="Google Shape;3591;p331"/>
          <p:cNvSpPr/>
          <p:nvPr/>
        </p:nvSpPr>
        <p:spPr>
          <a:xfrm>
            <a:off x="4189475" y="393038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2" name="Google Shape;3592;p331"/>
          <p:cNvSpPr/>
          <p:nvPr/>
        </p:nvSpPr>
        <p:spPr>
          <a:xfrm>
            <a:off x="4189475" y="426527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3" name="Google Shape;3593;p331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4" name="Google Shape;3594;p331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5" name="Google Shape;3595;p331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6" name="Google Shape;3596;p331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7" name="Google Shape;3597;p331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8" name="Google Shape;3598;p331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9" name="Google Shape;3599;p331"/>
          <p:cNvSpPr txBox="1"/>
          <p:nvPr/>
        </p:nvSpPr>
        <p:spPr>
          <a:xfrm>
            <a:off x="5170063" y="8423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0" name="Google Shape;3600;p331"/>
          <p:cNvSpPr txBox="1"/>
          <p:nvPr/>
        </p:nvSpPr>
        <p:spPr>
          <a:xfrm>
            <a:off x="6016563" y="8423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1" name="Google Shape;3601;p331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2" name="Google Shape;3602;p331"/>
          <p:cNvSpPr/>
          <p:nvPr/>
        </p:nvSpPr>
        <p:spPr>
          <a:xfrm>
            <a:off x="5580721" y="426525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3" name="Google Shape;3603;p331"/>
          <p:cNvSpPr txBox="1"/>
          <p:nvPr/>
        </p:nvSpPr>
        <p:spPr>
          <a:xfrm>
            <a:off x="6383875" y="237242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Store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4" name="Google Shape;3604;p331"/>
          <p:cNvSpPr txBox="1"/>
          <p:nvPr/>
        </p:nvSpPr>
        <p:spPr>
          <a:xfrm>
            <a:off x="4187525" y="358957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5" name="Google Shape;3605;p331"/>
          <p:cNvSpPr txBox="1"/>
          <p:nvPr/>
        </p:nvSpPr>
        <p:spPr>
          <a:xfrm>
            <a:off x="4187525" y="393037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6" name="Google Shape;3606;p331"/>
          <p:cNvSpPr txBox="1"/>
          <p:nvPr/>
        </p:nvSpPr>
        <p:spPr>
          <a:xfrm>
            <a:off x="4189367" y="426525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7" name="Google Shape;3607;p331"/>
          <p:cNvSpPr txBox="1"/>
          <p:nvPr/>
        </p:nvSpPr>
        <p:spPr>
          <a:xfrm>
            <a:off x="5569594" y="426525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08" name="Google Shape;3608;p331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09" name="Google Shape;3609;p331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0" name="Google Shape;3610;p331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1" name="Google Shape;3611;p331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23938" y="25640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12" name="Google Shape;3612;p331"/>
          <p:cNvSpPr txBox="1"/>
          <p:nvPr/>
        </p:nvSpPr>
        <p:spPr>
          <a:xfrm>
            <a:off x="4608225" y="22477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3" name="Google Shape;3613;p331"/>
          <p:cNvSpPr txBox="1"/>
          <p:nvPr/>
        </p:nvSpPr>
        <p:spPr>
          <a:xfrm>
            <a:off x="4606163" y="25580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4" name="Google Shape;3614;p331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5" name="Google Shape;3615;p331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616" name="Google Shape;3616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7" name="Google Shape;3617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18" name="Google Shape;3618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20" name="Google Shape;3620;p331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621" name="Google Shape;3621;p331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622" name="Google Shape;3622;p331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623" name="Google Shape;3623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4" name="Google Shape;3624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25" name="Google Shape;3625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27" name="Google Shape;3627;p331"/>
          <p:cNvCxnSpPr>
            <a:endCxn id="3623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8" name="Google Shape;3628;p331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9" name="Google Shape;3629;p331"/>
          <p:cNvGrpSpPr/>
          <p:nvPr/>
        </p:nvGrpSpPr>
        <p:grpSpPr>
          <a:xfrm>
            <a:off x="5276808" y="2128547"/>
            <a:ext cx="91500" cy="91500"/>
            <a:chOff x="2173500" y="2173850"/>
            <a:chExt cx="91500" cy="91500"/>
          </a:xfrm>
        </p:grpSpPr>
        <p:sp>
          <p:nvSpPr>
            <p:cNvPr id="3630" name="Google Shape;3630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1" name="Google Shape;3631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32" name="Google Shape;3632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34" name="Google Shape;3634;p331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3635" name="Google Shape;3635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6" name="Google Shape;3636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37" name="Google Shape;3637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39" name="Google Shape;3639;p331"/>
          <p:cNvCxnSpPr>
            <a:stCxn id="3635" idx="0"/>
            <a:endCxn id="3630" idx="0"/>
          </p:cNvCxnSpPr>
          <p:nvPr/>
        </p:nvCxnSpPr>
        <p:spPr>
          <a:xfrm>
            <a:off x="5321671" y="1652747"/>
            <a:ext cx="900" cy="4758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0" name="Google Shape;3640;p331"/>
          <p:cNvSpPr/>
          <p:nvPr/>
        </p:nvSpPr>
        <p:spPr>
          <a:xfrm rot="2700000">
            <a:off x="4476460" y="2530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1" name="Google Shape;3641;p331"/>
          <p:cNvGrpSpPr/>
          <p:nvPr/>
        </p:nvGrpSpPr>
        <p:grpSpPr>
          <a:xfrm rot="5400000">
            <a:off x="4214093" y="2511785"/>
            <a:ext cx="91500" cy="91500"/>
            <a:chOff x="2173500" y="2173850"/>
            <a:chExt cx="91500" cy="91500"/>
          </a:xfrm>
        </p:grpSpPr>
        <p:sp>
          <p:nvSpPr>
            <p:cNvPr id="3642" name="Google Shape;3642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3" name="Google Shape;3643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44" name="Google Shape;3644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46" name="Google Shape;3646;p331"/>
          <p:cNvCxnSpPr/>
          <p:nvPr/>
        </p:nvCxnSpPr>
        <p:spPr>
          <a:xfrm>
            <a:off x="4305593" y="25575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7" name="Google Shape;3647;p331"/>
          <p:cNvSpPr/>
          <p:nvPr/>
        </p:nvSpPr>
        <p:spPr>
          <a:xfrm rot="2700000">
            <a:off x="6119610" y="25103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8" name="Google Shape;3648;p331"/>
          <p:cNvGrpSpPr/>
          <p:nvPr/>
        </p:nvGrpSpPr>
        <p:grpSpPr>
          <a:xfrm rot="-5400000">
            <a:off x="6329889" y="2493033"/>
            <a:ext cx="91500" cy="91500"/>
            <a:chOff x="2173500" y="2173850"/>
            <a:chExt cx="91500" cy="91500"/>
          </a:xfrm>
        </p:grpSpPr>
        <p:sp>
          <p:nvSpPr>
            <p:cNvPr id="3649" name="Google Shape;3649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0" name="Google Shape;3650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51" name="Google Shape;3651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53" name="Google Shape;3653;p331"/>
          <p:cNvCxnSpPr/>
          <p:nvPr/>
        </p:nvCxnSpPr>
        <p:spPr>
          <a:xfrm>
            <a:off x="6132238" y="25372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4" name="Google Shape;3654;p331"/>
          <p:cNvSpPr/>
          <p:nvPr/>
        </p:nvSpPr>
        <p:spPr>
          <a:xfrm rot="2700000">
            <a:off x="6577860" y="40254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331"/>
          <p:cNvSpPr/>
          <p:nvPr/>
        </p:nvSpPr>
        <p:spPr>
          <a:xfrm rot="2700000">
            <a:off x="4163710" y="3690539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331"/>
          <p:cNvSpPr/>
          <p:nvPr/>
        </p:nvSpPr>
        <p:spPr>
          <a:xfrm rot="2700000">
            <a:off x="5366510" y="41439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331"/>
          <p:cNvGrpSpPr/>
          <p:nvPr/>
        </p:nvGrpSpPr>
        <p:grpSpPr>
          <a:xfrm>
            <a:off x="4837671" y="2869522"/>
            <a:ext cx="967013" cy="764438"/>
            <a:chOff x="4761471" y="2869522"/>
            <a:chExt cx="967013" cy="764438"/>
          </a:xfrm>
        </p:grpSpPr>
        <p:grpSp>
          <p:nvGrpSpPr>
            <p:cNvPr id="3658" name="Google Shape;3658;p331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3659" name="Google Shape;3659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60" name="Google Shape;3660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661" name="Google Shape;3661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63" name="Google Shape;3663;p331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4" name="Google Shape;3664;p331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3665" name="Google Shape;3665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66" name="Google Shape;3666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667" name="Google Shape;3667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69" name="Google Shape;3669;p331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70" name="Google Shape;3670;p331"/>
            <p:cNvCxnSpPr>
              <a:endCxn id="3665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1" name="Google Shape;3671;p331"/>
            <p:cNvCxnSpPr>
              <a:stCxn id="3659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72" name="Google Shape;3672;p331"/>
          <p:cNvGrpSpPr/>
          <p:nvPr/>
        </p:nvGrpSpPr>
        <p:grpSpPr>
          <a:xfrm rot="-5400000" flipH="1">
            <a:off x="4145321" y="4014084"/>
            <a:ext cx="91500" cy="91500"/>
            <a:chOff x="2173500" y="2173850"/>
            <a:chExt cx="91500" cy="91500"/>
          </a:xfrm>
        </p:grpSpPr>
        <p:sp>
          <p:nvSpPr>
            <p:cNvPr id="3673" name="Google Shape;3673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4" name="Google Shape;3674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75" name="Google Shape;3675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77" name="Google Shape;3677;p331"/>
          <p:cNvGrpSpPr/>
          <p:nvPr/>
        </p:nvGrpSpPr>
        <p:grpSpPr>
          <a:xfrm rot="5400000">
            <a:off x="6559471" y="3666234"/>
            <a:ext cx="91500" cy="91500"/>
            <a:chOff x="2173500" y="2173850"/>
            <a:chExt cx="91500" cy="91500"/>
          </a:xfrm>
        </p:grpSpPr>
        <p:sp>
          <p:nvSpPr>
            <p:cNvPr id="3678" name="Google Shape;3678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9" name="Google Shape;3679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80" name="Google Shape;3680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82" name="Google Shape;3682;p331"/>
          <p:cNvGrpSpPr/>
          <p:nvPr/>
        </p:nvGrpSpPr>
        <p:grpSpPr>
          <a:xfrm rot="-5400000" flipH="1">
            <a:off x="5537421" y="4341909"/>
            <a:ext cx="91500" cy="91500"/>
            <a:chOff x="2173500" y="2173850"/>
            <a:chExt cx="91500" cy="91500"/>
          </a:xfrm>
        </p:grpSpPr>
        <p:sp>
          <p:nvSpPr>
            <p:cNvPr id="3683" name="Google Shape;3683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4" name="Google Shape;3684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85" name="Google Shape;3685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87" name="Google Shape;3687;p331"/>
          <p:cNvGrpSpPr/>
          <p:nvPr/>
        </p:nvGrpSpPr>
        <p:grpSpPr>
          <a:xfrm rot="5400000">
            <a:off x="5160396" y="4341909"/>
            <a:ext cx="91500" cy="91500"/>
            <a:chOff x="2173500" y="2173850"/>
            <a:chExt cx="91500" cy="91500"/>
          </a:xfrm>
        </p:grpSpPr>
        <p:sp>
          <p:nvSpPr>
            <p:cNvPr id="3688" name="Google Shape;3688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9" name="Google Shape;3689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90" name="Google Shape;3690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92" name="Google Shape;3692;p331"/>
          <p:cNvCxnSpPr>
            <a:endCxn id="3673" idx="0"/>
          </p:cNvCxnSpPr>
          <p:nvPr/>
        </p:nvCxnSpPr>
        <p:spPr>
          <a:xfrm rot="5400000">
            <a:off x="3998321" y="3867534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3" name="Google Shape;3693;p331"/>
          <p:cNvCxnSpPr/>
          <p:nvPr/>
        </p:nvCxnSpPr>
        <p:spPr>
          <a:xfrm rot="-5400000">
            <a:off x="6440225" y="385907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4" name="Google Shape;3694;p331"/>
          <p:cNvCxnSpPr>
            <a:endCxn id="3688" idx="0"/>
          </p:cNvCxnSpPr>
          <p:nvPr/>
        </p:nvCxnSpPr>
        <p:spPr>
          <a:xfrm rot="5400000">
            <a:off x="5214846" y="420870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5" name="Google Shape;3695;p331"/>
          <p:cNvCxnSpPr>
            <a:endCxn id="3683" idx="0"/>
          </p:cNvCxnSpPr>
          <p:nvPr/>
        </p:nvCxnSpPr>
        <p:spPr>
          <a:xfrm rot="-5400000" flipH="1">
            <a:off x="5358021" y="420825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6" name="Google Shape;3696;p331"/>
          <p:cNvSpPr/>
          <p:nvPr/>
        </p:nvSpPr>
        <p:spPr>
          <a:xfrm>
            <a:off x="163750" y="4161625"/>
            <a:ext cx="26544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7" name="Google Shape;3697;p331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698" name="Google Shape;3698;p331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699" name="Google Shape;3699;p331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0" name="Google Shape;3700;p331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701" name="Google Shape;3701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02" name="Google Shape;3702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703" name="Google Shape;3703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705" name="Google Shape;3705;p331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06" name="Google Shape;3706;p331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707" name="Google Shape;3707;p331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708" name="Google Shape;3708;p331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9" name="Google Shape;3709;p331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710" name="Google Shape;3710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11" name="Google Shape;3711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712" name="Google Shape;3712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714" name="Google Shape;3714;p331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15" name="Google Shape;3715;p331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716" name="Google Shape;3716;p331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717" name="Google Shape;3717;p331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8" name="Google Shape;3718;p331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719" name="Google Shape;3719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20" name="Google Shape;3720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721" name="Google Shape;3721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723" name="Google Shape;3723;p331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724" name="Google Shape;3724;p331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725" name="Google Shape;3725;p331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726" name="Google Shape;3726;p331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7" name="Google Shape;3727;p331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728" name="Google Shape;3728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29" name="Google Shape;3729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730" name="Google Shape;3730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732" name="Google Shape;3732;p331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33" name="Google Shape;3733;p331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4" name="Google Shape;3734;p331"/>
          <p:cNvSpPr/>
          <p:nvPr/>
        </p:nvSpPr>
        <p:spPr>
          <a:xfrm>
            <a:off x="8051350" y="3555500"/>
            <a:ext cx="776700" cy="265500"/>
          </a:xfrm>
          <a:prstGeom prst="roundRect">
            <a:avLst>
              <a:gd name="adj" fmla="val 50000"/>
            </a:avLst>
          </a:prstGeom>
          <a:solidFill>
            <a:srgbClr val="231B58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5" name="Google Shape;3735;p331"/>
          <p:cNvSpPr txBox="1"/>
          <p:nvPr/>
        </p:nvSpPr>
        <p:spPr>
          <a:xfrm>
            <a:off x="8013100" y="3518900"/>
            <a:ext cx="85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3rd party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36" name="Google Shape;3736;p331"/>
          <p:cNvSpPr/>
          <p:nvPr/>
        </p:nvSpPr>
        <p:spPr>
          <a:xfrm>
            <a:off x="6831425" y="3518900"/>
            <a:ext cx="1087500" cy="862500"/>
          </a:xfrm>
          <a:prstGeom prst="roundRect">
            <a:avLst>
              <a:gd name="adj" fmla="val 4809"/>
            </a:avLst>
          </a:prstGeom>
          <a:solidFill>
            <a:srgbClr val="221A56"/>
          </a:solidFill>
          <a:ln w="9525" cap="flat" cmpd="sng">
            <a:solidFill>
              <a:srgbClr val="0D1117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7" name="Google Shape;3737;p331"/>
          <p:cNvSpPr/>
          <p:nvPr/>
        </p:nvSpPr>
        <p:spPr>
          <a:xfrm>
            <a:off x="6937889" y="3652288"/>
            <a:ext cx="874200" cy="244800"/>
          </a:xfrm>
          <a:prstGeom prst="roundRect">
            <a:avLst>
              <a:gd name="adj" fmla="val 18842"/>
            </a:avLst>
          </a:prstGeom>
          <a:solidFill>
            <a:srgbClr val="0E0E40"/>
          </a:solidFill>
          <a:ln w="9525" cap="flat" cmpd="sng">
            <a:solidFill>
              <a:srgbClr val="626365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8" name="Google Shape;3738;p331"/>
          <p:cNvSpPr/>
          <p:nvPr/>
        </p:nvSpPr>
        <p:spPr>
          <a:xfrm>
            <a:off x="6937889" y="3987163"/>
            <a:ext cx="874200" cy="244800"/>
          </a:xfrm>
          <a:prstGeom prst="roundRect">
            <a:avLst>
              <a:gd name="adj" fmla="val 17493"/>
            </a:avLst>
          </a:prstGeom>
          <a:solidFill>
            <a:srgbClr val="0E0E40"/>
          </a:solidFill>
          <a:ln w="9525" cap="flat" cmpd="sng">
            <a:solidFill>
              <a:srgbClr val="626365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9" name="Google Shape;3739;p331"/>
          <p:cNvSpPr txBox="1"/>
          <p:nvPr/>
        </p:nvSpPr>
        <p:spPr>
          <a:xfrm>
            <a:off x="6831508" y="3660300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0" name="Google Shape;3740;p331"/>
          <p:cNvSpPr txBox="1"/>
          <p:nvPr/>
        </p:nvSpPr>
        <p:spPr>
          <a:xfrm>
            <a:off x="6831340" y="3995175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Skills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4">
  <p:cSld name="GitHub Copilot Diagram 4">
    <p:bg>
      <p:bgPr>
        <a:solidFill>
          <a:schemeClr val="dk1"/>
        </a:solidFill>
        <a:effectLst/>
      </p:bgPr>
    </p:bg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p332"/>
          <p:cNvSpPr/>
          <p:nvPr/>
        </p:nvSpPr>
        <p:spPr>
          <a:xfrm>
            <a:off x="3946925" y="3497475"/>
            <a:ext cx="2745600" cy="13086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43" name="Google Shape;3743;p332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4" name="Google Shape;3744;p332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2245375"/>
            <a:ext cx="1632900" cy="530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5" name="Google Shape;3745;p332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6" name="Google Shape;3746;p332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7" name="Google Shape;3747;p332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48" name="Google Shape;3748;p332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9" name="Google Shape;3749;p332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0" name="Google Shape;3750;p332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1" name="Google Shape;3751;p332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2" name="Google Shape;3752;p332"/>
          <p:cNvSpPr/>
          <p:nvPr/>
        </p:nvSpPr>
        <p:spPr>
          <a:xfrm>
            <a:off x="2602150" y="349627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3" name="Google Shape;3753;p332"/>
          <p:cNvSpPr txBox="1"/>
          <p:nvPr/>
        </p:nvSpPr>
        <p:spPr>
          <a:xfrm>
            <a:off x="2602150" y="345967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4" name="Google Shape;3754;p332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5" name="Google Shape;3755;p332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6" name="Google Shape;3756;p332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7" name="Google Shape;3757;p332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758" name="Google Shape;3758;p332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3759" name="Google Shape;3759;p332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0" name="Google Shape;3760;p332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1" name="Google Shape;3761;p332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2" name="Google Shape;3762;p332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763" name="Google Shape;3763;p332"/>
          <p:cNvSpPr/>
          <p:nvPr/>
        </p:nvSpPr>
        <p:spPr>
          <a:xfrm>
            <a:off x="4145750" y="36496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4" name="Google Shape;3764;p332"/>
          <p:cNvSpPr/>
          <p:nvPr/>
        </p:nvSpPr>
        <p:spPr>
          <a:xfrm>
            <a:off x="4145750" y="39845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5" name="Google Shape;3765;p332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6" name="Google Shape;3766;p332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7" name="Google Shape;3767;p332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8" name="Google Shape;3768;p332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9" name="Google Shape;3769;p332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0" name="Google Shape;3770;p332"/>
          <p:cNvSpPr txBox="1"/>
          <p:nvPr/>
        </p:nvSpPr>
        <p:spPr>
          <a:xfrm>
            <a:off x="4329200" y="8398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1" name="Google Shape;3771;p332"/>
          <p:cNvSpPr txBox="1"/>
          <p:nvPr/>
        </p:nvSpPr>
        <p:spPr>
          <a:xfrm>
            <a:off x="5170063" y="8127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2" name="Google Shape;3772;p332"/>
          <p:cNvSpPr txBox="1"/>
          <p:nvPr/>
        </p:nvSpPr>
        <p:spPr>
          <a:xfrm>
            <a:off x="6016563" y="8127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3" name="Google Shape;3773;p332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4" name="Google Shape;3774;p332"/>
          <p:cNvSpPr txBox="1"/>
          <p:nvPr/>
        </p:nvSpPr>
        <p:spPr>
          <a:xfrm>
            <a:off x="6383875" y="237242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Store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5" name="Google Shape;3775;p332"/>
          <p:cNvSpPr txBox="1"/>
          <p:nvPr/>
        </p:nvSpPr>
        <p:spPr>
          <a:xfrm>
            <a:off x="4143800" y="36437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6" name="Google Shape;3776;p332"/>
          <p:cNvSpPr txBox="1"/>
          <p:nvPr/>
        </p:nvSpPr>
        <p:spPr>
          <a:xfrm>
            <a:off x="4143800" y="39845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7" name="Google Shape;3777;p332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78" name="Google Shape;3778;p332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9" name="Google Shape;3779;p332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0" name="Google Shape;3780;p332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24963" y="238802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81" name="Google Shape;3781;p332"/>
          <p:cNvSpPr txBox="1"/>
          <p:nvPr/>
        </p:nvSpPr>
        <p:spPr>
          <a:xfrm>
            <a:off x="4607188" y="2386975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2" name="Google Shape;3782;p332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3" name="Google Shape;3783;p332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784" name="Google Shape;3784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5" name="Google Shape;3785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786" name="Google Shape;3786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88" name="Google Shape;3788;p332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89" name="Google Shape;3789;p332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790" name="Google Shape;3790;p332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791" name="Google Shape;3791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2" name="Google Shape;3792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793" name="Google Shape;3793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95" name="Google Shape;3795;p332"/>
          <p:cNvCxnSpPr>
            <a:endCxn id="3791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6" name="Google Shape;3796;p332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7" name="Google Shape;3797;p332"/>
          <p:cNvGrpSpPr/>
          <p:nvPr/>
        </p:nvGrpSpPr>
        <p:grpSpPr>
          <a:xfrm>
            <a:off x="5123964" y="2204897"/>
            <a:ext cx="91500" cy="91500"/>
            <a:chOff x="2173500" y="2173850"/>
            <a:chExt cx="91500" cy="91500"/>
          </a:xfrm>
        </p:grpSpPr>
        <p:sp>
          <p:nvSpPr>
            <p:cNvPr id="3798" name="Google Shape;3798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9" name="Google Shape;3799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00" name="Google Shape;3800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2" name="Google Shape;3802;p332"/>
          <p:cNvGrpSpPr/>
          <p:nvPr/>
        </p:nvGrpSpPr>
        <p:grpSpPr>
          <a:xfrm rot="10800000" flipH="1">
            <a:off x="5123964" y="1561247"/>
            <a:ext cx="91500" cy="91500"/>
            <a:chOff x="2173500" y="2173850"/>
            <a:chExt cx="91500" cy="91500"/>
          </a:xfrm>
        </p:grpSpPr>
        <p:sp>
          <p:nvSpPr>
            <p:cNvPr id="3803" name="Google Shape;3803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4" name="Google Shape;3804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05" name="Google Shape;3805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07" name="Google Shape;3807;p332"/>
          <p:cNvCxnSpPr>
            <a:stCxn id="3803" idx="0"/>
            <a:endCxn id="3798" idx="0"/>
          </p:cNvCxnSpPr>
          <p:nvPr/>
        </p:nvCxnSpPr>
        <p:spPr>
          <a:xfrm>
            <a:off x="5169714" y="1652747"/>
            <a:ext cx="0" cy="5523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8" name="Google Shape;3808;p332"/>
          <p:cNvSpPr/>
          <p:nvPr/>
        </p:nvSpPr>
        <p:spPr>
          <a:xfrm rot="2700000">
            <a:off x="4476460" y="2530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9" name="Google Shape;3809;p332"/>
          <p:cNvGrpSpPr/>
          <p:nvPr/>
        </p:nvGrpSpPr>
        <p:grpSpPr>
          <a:xfrm rot="5400000">
            <a:off x="4214093" y="2511785"/>
            <a:ext cx="91500" cy="91500"/>
            <a:chOff x="2173500" y="2173850"/>
            <a:chExt cx="91500" cy="91500"/>
          </a:xfrm>
        </p:grpSpPr>
        <p:sp>
          <p:nvSpPr>
            <p:cNvPr id="3810" name="Google Shape;3810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1" name="Google Shape;3811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12" name="Google Shape;3812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14" name="Google Shape;3814;p332"/>
          <p:cNvCxnSpPr/>
          <p:nvPr/>
        </p:nvCxnSpPr>
        <p:spPr>
          <a:xfrm>
            <a:off x="4305593" y="25575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5" name="Google Shape;3815;p332"/>
          <p:cNvSpPr/>
          <p:nvPr/>
        </p:nvSpPr>
        <p:spPr>
          <a:xfrm rot="2700000">
            <a:off x="6119610" y="25103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6" name="Google Shape;3816;p332"/>
          <p:cNvGrpSpPr/>
          <p:nvPr/>
        </p:nvGrpSpPr>
        <p:grpSpPr>
          <a:xfrm rot="-5400000">
            <a:off x="6329889" y="2493033"/>
            <a:ext cx="91500" cy="91500"/>
            <a:chOff x="2173500" y="2173850"/>
            <a:chExt cx="91500" cy="91500"/>
          </a:xfrm>
        </p:grpSpPr>
        <p:sp>
          <p:nvSpPr>
            <p:cNvPr id="3817" name="Google Shape;3817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8" name="Google Shape;3818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19" name="Google Shape;3819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21" name="Google Shape;3821;p332"/>
          <p:cNvCxnSpPr/>
          <p:nvPr/>
        </p:nvCxnSpPr>
        <p:spPr>
          <a:xfrm>
            <a:off x="6132238" y="25372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2" name="Google Shape;3822;p332"/>
          <p:cNvSpPr/>
          <p:nvPr/>
        </p:nvSpPr>
        <p:spPr>
          <a:xfrm rot="2700000">
            <a:off x="6534135" y="40795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332"/>
          <p:cNvSpPr/>
          <p:nvPr/>
        </p:nvSpPr>
        <p:spPr>
          <a:xfrm rot="2700000">
            <a:off x="4110260" y="37382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4" name="Google Shape;3824;p332"/>
          <p:cNvGrpSpPr/>
          <p:nvPr/>
        </p:nvGrpSpPr>
        <p:grpSpPr>
          <a:xfrm rot="-5400000" flipH="1">
            <a:off x="4091871" y="4061184"/>
            <a:ext cx="91500" cy="91500"/>
            <a:chOff x="2173500" y="2173850"/>
            <a:chExt cx="91500" cy="91500"/>
          </a:xfrm>
        </p:grpSpPr>
        <p:sp>
          <p:nvSpPr>
            <p:cNvPr id="3825" name="Google Shape;3825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6" name="Google Shape;3826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27" name="Google Shape;3827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9" name="Google Shape;3829;p332"/>
          <p:cNvGrpSpPr/>
          <p:nvPr/>
        </p:nvGrpSpPr>
        <p:grpSpPr>
          <a:xfrm rot="5400000">
            <a:off x="6515746" y="3720384"/>
            <a:ext cx="91500" cy="91500"/>
            <a:chOff x="2173500" y="2173850"/>
            <a:chExt cx="91500" cy="91500"/>
          </a:xfrm>
        </p:grpSpPr>
        <p:sp>
          <p:nvSpPr>
            <p:cNvPr id="3830" name="Google Shape;3830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1" name="Google Shape;3831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32" name="Google Shape;3832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34" name="Google Shape;3834;p332"/>
          <p:cNvCxnSpPr/>
          <p:nvPr/>
        </p:nvCxnSpPr>
        <p:spPr>
          <a:xfrm rot="-5400000">
            <a:off x="6396500" y="39132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35" name="Google Shape;3835;p332"/>
          <p:cNvGrpSpPr/>
          <p:nvPr/>
        </p:nvGrpSpPr>
        <p:grpSpPr>
          <a:xfrm>
            <a:off x="5154046" y="3459672"/>
            <a:ext cx="91500" cy="91500"/>
            <a:chOff x="2173500" y="2173850"/>
            <a:chExt cx="91500" cy="91500"/>
          </a:xfrm>
        </p:grpSpPr>
        <p:sp>
          <p:nvSpPr>
            <p:cNvPr id="3836" name="Google Shape;3836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7" name="Google Shape;3837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38" name="Google Shape;3838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0" name="Google Shape;3840;p332"/>
          <p:cNvGrpSpPr/>
          <p:nvPr/>
        </p:nvGrpSpPr>
        <p:grpSpPr>
          <a:xfrm rot="10800000" flipH="1">
            <a:off x="5154046" y="2748572"/>
            <a:ext cx="91500" cy="91500"/>
            <a:chOff x="2173500" y="2173850"/>
            <a:chExt cx="91500" cy="91500"/>
          </a:xfrm>
        </p:grpSpPr>
        <p:sp>
          <p:nvSpPr>
            <p:cNvPr id="3841" name="Google Shape;3841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2" name="Google Shape;3842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43" name="Google Shape;3843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45" name="Google Shape;3845;p332"/>
          <p:cNvCxnSpPr>
            <a:stCxn id="3841" idx="0"/>
            <a:endCxn id="3836" idx="0"/>
          </p:cNvCxnSpPr>
          <p:nvPr/>
        </p:nvCxnSpPr>
        <p:spPr>
          <a:xfrm>
            <a:off x="5199796" y="2840072"/>
            <a:ext cx="0" cy="6195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6" name="Google Shape;3846;p332"/>
          <p:cNvCxnSpPr/>
          <p:nvPr/>
        </p:nvCxnSpPr>
        <p:spPr>
          <a:xfrm rot="5400000">
            <a:off x="3944871" y="3915272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7" name="Google Shape;3847;p332"/>
          <p:cNvSpPr/>
          <p:nvPr/>
        </p:nvSpPr>
        <p:spPr>
          <a:xfrm>
            <a:off x="4146725" y="445398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8" name="Google Shape;3848;p332"/>
          <p:cNvSpPr txBox="1"/>
          <p:nvPr/>
        </p:nvSpPr>
        <p:spPr>
          <a:xfrm>
            <a:off x="4144775" y="445397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Model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49" name="Google Shape;3849;p332"/>
          <p:cNvGrpSpPr/>
          <p:nvPr/>
        </p:nvGrpSpPr>
        <p:grpSpPr>
          <a:xfrm>
            <a:off x="5307783" y="4405422"/>
            <a:ext cx="91500" cy="91500"/>
            <a:chOff x="2173500" y="2173850"/>
            <a:chExt cx="91500" cy="91500"/>
          </a:xfrm>
        </p:grpSpPr>
        <p:sp>
          <p:nvSpPr>
            <p:cNvPr id="3850" name="Google Shape;3850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1" name="Google Shape;3851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52" name="Google Shape;3852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4" name="Google Shape;3854;p332"/>
          <p:cNvGrpSpPr/>
          <p:nvPr/>
        </p:nvGrpSpPr>
        <p:grpSpPr>
          <a:xfrm rot="10800000" flipH="1">
            <a:off x="5310271" y="4183022"/>
            <a:ext cx="91500" cy="91500"/>
            <a:chOff x="2173500" y="2173850"/>
            <a:chExt cx="91500" cy="91500"/>
          </a:xfrm>
        </p:grpSpPr>
        <p:sp>
          <p:nvSpPr>
            <p:cNvPr id="3855" name="Google Shape;3855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6" name="Google Shape;3856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57" name="Google Shape;3857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59" name="Google Shape;3859;p332"/>
          <p:cNvCxnSpPr>
            <a:stCxn id="3776" idx="2"/>
            <a:endCxn id="3850" idx="0"/>
          </p:cNvCxnSpPr>
          <p:nvPr/>
        </p:nvCxnSpPr>
        <p:spPr>
          <a:xfrm>
            <a:off x="5353100" y="4229325"/>
            <a:ext cx="300" cy="1761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0" name="Google Shape;3860;p332"/>
          <p:cNvSpPr/>
          <p:nvPr/>
        </p:nvSpPr>
        <p:spPr>
          <a:xfrm>
            <a:off x="8051350" y="3555500"/>
            <a:ext cx="776700" cy="265500"/>
          </a:xfrm>
          <a:prstGeom prst="roundRect">
            <a:avLst>
              <a:gd name="adj" fmla="val 50000"/>
            </a:avLst>
          </a:prstGeom>
          <a:solidFill>
            <a:srgbClr val="414953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1" name="Google Shape;3861;p332"/>
          <p:cNvSpPr txBox="1"/>
          <p:nvPr/>
        </p:nvSpPr>
        <p:spPr>
          <a:xfrm>
            <a:off x="8013100" y="3518900"/>
            <a:ext cx="85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3rd party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62" name="Google Shape;3862;p332"/>
          <p:cNvSpPr/>
          <p:nvPr/>
        </p:nvSpPr>
        <p:spPr>
          <a:xfrm>
            <a:off x="6831425" y="3518900"/>
            <a:ext cx="1087500" cy="862500"/>
          </a:xfrm>
          <a:prstGeom prst="roundRect">
            <a:avLst>
              <a:gd name="adj" fmla="val 4809"/>
            </a:avLst>
          </a:prstGeom>
          <a:solidFill>
            <a:srgbClr val="424A53"/>
          </a:solidFill>
          <a:ln w="9525" cap="flat" cmpd="sng">
            <a:solidFill>
              <a:srgbClr val="0D1117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3" name="Google Shape;3863;p332"/>
          <p:cNvSpPr/>
          <p:nvPr/>
        </p:nvSpPr>
        <p:spPr>
          <a:xfrm>
            <a:off x="6937889" y="3652288"/>
            <a:ext cx="8742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rgbClr val="1B1F2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4" name="Google Shape;3864;p332"/>
          <p:cNvSpPr/>
          <p:nvPr/>
        </p:nvSpPr>
        <p:spPr>
          <a:xfrm>
            <a:off x="6937889" y="3987163"/>
            <a:ext cx="8742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rgbClr val="1B1F2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5" name="Google Shape;3865;p332"/>
          <p:cNvSpPr txBox="1"/>
          <p:nvPr/>
        </p:nvSpPr>
        <p:spPr>
          <a:xfrm>
            <a:off x="6828271" y="3647038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6" name="Google Shape;3866;p332"/>
          <p:cNvSpPr txBox="1"/>
          <p:nvPr/>
        </p:nvSpPr>
        <p:spPr>
          <a:xfrm>
            <a:off x="6828102" y="3981913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Skills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7" name="Google Shape;3867;p332"/>
          <p:cNvSpPr/>
          <p:nvPr/>
        </p:nvSpPr>
        <p:spPr>
          <a:xfrm>
            <a:off x="7329421" y="3465472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8" name="Google Shape;3868;p332"/>
          <p:cNvGrpSpPr/>
          <p:nvPr/>
        </p:nvGrpSpPr>
        <p:grpSpPr>
          <a:xfrm>
            <a:off x="7346274" y="3498422"/>
            <a:ext cx="57802" cy="35149"/>
            <a:chOff x="2296450" y="2017078"/>
            <a:chExt cx="75975" cy="46200"/>
          </a:xfrm>
        </p:grpSpPr>
        <p:sp>
          <p:nvSpPr>
            <p:cNvPr id="3869" name="Google Shape;3869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1" name="Google Shape;3871;p332"/>
          <p:cNvSpPr/>
          <p:nvPr/>
        </p:nvSpPr>
        <p:spPr>
          <a:xfrm rot="10800000" flipH="1">
            <a:off x="5458846" y="2748572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2" name="Google Shape;3872;p332"/>
          <p:cNvGrpSpPr/>
          <p:nvPr/>
        </p:nvGrpSpPr>
        <p:grpSpPr>
          <a:xfrm rot="10800000" flipH="1">
            <a:off x="5475699" y="2771973"/>
            <a:ext cx="57802" cy="35149"/>
            <a:chOff x="2296450" y="2017078"/>
            <a:chExt cx="75975" cy="46200"/>
          </a:xfrm>
        </p:grpSpPr>
        <p:sp>
          <p:nvSpPr>
            <p:cNvPr id="3873" name="Google Shape;3873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75" name="Google Shape;3875;p332"/>
          <p:cNvCxnSpPr>
            <a:stCxn id="3871" idx="0"/>
            <a:endCxn id="3867" idx="0"/>
          </p:cNvCxnSpPr>
          <p:nvPr/>
        </p:nvCxnSpPr>
        <p:spPr>
          <a:xfrm rot="-5400000" flipH="1">
            <a:off x="6127096" y="2217572"/>
            <a:ext cx="625500" cy="1870500"/>
          </a:xfrm>
          <a:prstGeom prst="bentConnector3">
            <a:avLst>
              <a:gd name="adj1" fmla="val 83494"/>
            </a:avLst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6" name="Google Shape;3876;p332"/>
          <p:cNvSpPr/>
          <p:nvPr/>
        </p:nvSpPr>
        <p:spPr>
          <a:xfrm>
            <a:off x="5428764" y="2204897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7" name="Google Shape;3877;p332"/>
          <p:cNvGrpSpPr/>
          <p:nvPr/>
        </p:nvGrpSpPr>
        <p:grpSpPr>
          <a:xfrm>
            <a:off x="5445618" y="2237847"/>
            <a:ext cx="57802" cy="35149"/>
            <a:chOff x="2296450" y="2017078"/>
            <a:chExt cx="75975" cy="46200"/>
          </a:xfrm>
        </p:grpSpPr>
        <p:sp>
          <p:nvSpPr>
            <p:cNvPr id="3878" name="Google Shape;3878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0" name="Google Shape;3880;p332"/>
          <p:cNvSpPr/>
          <p:nvPr/>
        </p:nvSpPr>
        <p:spPr>
          <a:xfrm rot="10800000" flipH="1">
            <a:off x="5428764" y="1561247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1" name="Google Shape;3881;p332"/>
          <p:cNvGrpSpPr/>
          <p:nvPr/>
        </p:nvGrpSpPr>
        <p:grpSpPr>
          <a:xfrm rot="10800000" flipH="1">
            <a:off x="5445618" y="1584648"/>
            <a:ext cx="57802" cy="35149"/>
            <a:chOff x="2296450" y="2017078"/>
            <a:chExt cx="75975" cy="46200"/>
          </a:xfrm>
        </p:grpSpPr>
        <p:sp>
          <p:nvSpPr>
            <p:cNvPr id="3882" name="Google Shape;3882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84" name="Google Shape;3884;p332"/>
          <p:cNvCxnSpPr>
            <a:stCxn id="3880" idx="0"/>
            <a:endCxn id="3876" idx="0"/>
          </p:cNvCxnSpPr>
          <p:nvPr/>
        </p:nvCxnSpPr>
        <p:spPr>
          <a:xfrm>
            <a:off x="5474514" y="1652747"/>
            <a:ext cx="0" cy="55230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5" name="Google Shape;3885;p332"/>
          <p:cNvSpPr/>
          <p:nvPr/>
        </p:nvSpPr>
        <p:spPr>
          <a:xfrm>
            <a:off x="163750" y="4161625"/>
            <a:ext cx="33633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6" name="Google Shape;3886;p332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887" name="Google Shape;3887;p332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888" name="Google Shape;3888;p332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9" name="Google Shape;3889;p332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890" name="Google Shape;3890;p332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1" name="Google Shape;3891;p332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892" name="Google Shape;3892;p332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332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894" name="Google Shape;3894;p332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95" name="Google Shape;3895;p332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96" name="Google Shape;3896;p332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897" name="Google Shape;3897;p332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8" name="Google Shape;3898;p332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899" name="Google Shape;3899;p332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0" name="Google Shape;3900;p332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901" name="Google Shape;3901;p332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332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903" name="Google Shape;3903;p332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04" name="Google Shape;3904;p332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05" name="Google Shape;3905;p332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906" name="Google Shape;3906;p332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7" name="Google Shape;3907;p332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908" name="Google Shape;3908;p332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332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910" name="Google Shape;3910;p332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332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912" name="Google Shape;3912;p332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913" name="Google Shape;3913;p332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14" name="Google Shape;3914;p332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915" name="Google Shape;3915;p332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6" name="Google Shape;3916;p332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917" name="Google Shape;3917;p332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18" name="Google Shape;3918;p332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919" name="Google Shape;3919;p332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332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921" name="Google Shape;3921;p332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22" name="Google Shape;3922;p332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3" name="Google Shape;3923;p332"/>
          <p:cNvSpPr/>
          <p:nvPr/>
        </p:nvSpPr>
        <p:spPr>
          <a:xfrm rot="8100000">
            <a:off x="2899733" y="4472009"/>
            <a:ext cx="54730" cy="54730"/>
          </a:xfrm>
          <a:prstGeom prst="roundRect">
            <a:avLst>
              <a:gd name="adj" fmla="val 16667"/>
            </a:avLst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332"/>
          <p:cNvSpPr/>
          <p:nvPr/>
        </p:nvSpPr>
        <p:spPr>
          <a:xfrm rot="-5400000" flipH="1">
            <a:off x="3271543" y="4453619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5" name="Google Shape;3925;p332"/>
          <p:cNvGrpSpPr/>
          <p:nvPr/>
        </p:nvGrpSpPr>
        <p:grpSpPr>
          <a:xfrm rot="-5400000" flipH="1">
            <a:off x="3293167" y="4481799"/>
            <a:ext cx="57802" cy="35149"/>
            <a:chOff x="2296450" y="2017078"/>
            <a:chExt cx="75975" cy="46200"/>
          </a:xfrm>
        </p:grpSpPr>
        <p:sp>
          <p:nvSpPr>
            <p:cNvPr id="3926" name="Google Shape;3926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8" name="Google Shape;3928;p332"/>
          <p:cNvCxnSpPr/>
          <p:nvPr/>
        </p:nvCxnSpPr>
        <p:spPr>
          <a:xfrm rot="10800000">
            <a:off x="2938650" y="4499363"/>
            <a:ext cx="3711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9" name="Google Shape;3929;p332"/>
          <p:cNvSpPr txBox="1"/>
          <p:nvPr/>
        </p:nvSpPr>
        <p:spPr>
          <a:xfrm>
            <a:off x="2791050" y="4530525"/>
            <a:ext cx="68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3rd party extension data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1_Appendix Divisor-Light">
    <p:spTree>
      <p:nvGrpSpPr>
        <p:cNvPr id="1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5" name="Google Shape;3935;p3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36" name="Google Shape;3936;p335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7" name="Google Shape;3937;p33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9" name="Google Shape;3939;p3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40" name="Google Shape;3940;p33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41" name="Google Shape;3941;p336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CUSTOM_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l="14412" t="31253" r="28188" b="1134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Light">
  <p:cSld name="1_Appendix-Text+Bullets-Light"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3" name="Google Shape;3943;p337"/>
          <p:cNvPicPr preferRelativeResize="0"/>
          <p:nvPr/>
        </p:nvPicPr>
        <p:blipFill rotWithShape="1">
          <a:blip r:embed="rId2">
            <a:alphaModFix/>
          </a:blip>
          <a:srcRect l="30623" r="30623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4" name="Google Shape;3944;p33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45" name="Google Shape;3945;p33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46" name="Google Shape;3946;p33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47" name="Google Shape;3947;p337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1_Appendix-Text+Bullets-Dark"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9" name="Google Shape;3949;p338"/>
          <p:cNvPicPr preferRelativeResize="0"/>
          <p:nvPr/>
        </p:nvPicPr>
        <p:blipFill rotWithShape="1">
          <a:blip r:embed="rId2">
            <a:alphaModFix/>
          </a:blip>
          <a:srcRect l="29929" r="31316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0" name="Google Shape;3950;p33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51" name="Google Shape;3951;p33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52" name="Google Shape;3952;p33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53" name="Google Shape;3953;p338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1_Appendix-Text+Image-Light"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5" name="Google Shape;3955;p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6" name="Google Shape;3956;p33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57" name="Google Shape;3957;p33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58" name="Google Shape;3958;p33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59" name="Google Shape;3959;p339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1_Appendix-Text+Image-Dark">
    <p:spTree>
      <p:nvGrpSpPr>
        <p:cNvPr id="1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1" name="Google Shape;3961;p340"/>
          <p:cNvPicPr preferRelativeResize="0"/>
          <p:nvPr/>
        </p:nvPicPr>
        <p:blipFill rotWithShape="1">
          <a:blip r:embed="rId2">
            <a:alphaModFix/>
          </a:blip>
          <a:srcRect l="22100" t="21887" r="22117" b="2233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2" name="Google Shape;3962;p34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63" name="Google Shape;3963;p34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64" name="Google Shape;3964;p34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65" name="Google Shape;3965;p340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7" name="Google Shape;3967;p3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8" name="Google Shape;3968;p34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69" name="Google Shape;3969;p34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70" name="Google Shape;3970;p341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971" name="Google Shape;3971;p341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3" name="Google Shape;3973;p342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4" name="Google Shape;3974;p34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75" name="Google Shape;3975;p34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76" name="Google Shape;3976;p342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977" name="Google Shape;3977;p342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1_Appendix-Background-01-Light"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9" name="Google Shape;3979;p343"/>
          <p:cNvPicPr preferRelativeResize="0"/>
          <p:nvPr/>
        </p:nvPicPr>
        <p:blipFill rotWithShape="1">
          <a:blip r:embed="rId2">
            <a:alphaModFix/>
          </a:blip>
          <a:srcRect l="14412" t="31253" r="28188" b="1134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0" name="Google Shape;3980;p34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2" name="Google Shape;3982;p344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p34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5" name="Google Shape;3985;p3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6" name="Google Shape;3986;p34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8" name="Google Shape;3988;p346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9" name="Google Shape;3989;p34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CUSTOM_4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34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" name="Google Shape;3993;p348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4" name="Google Shape;3994;p34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6" name="Google Shape;3996;p349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7" name="Google Shape;3997;p34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9" name="Google Shape;3999;p3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00" name="Google Shape;4000;p35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2" name="Google Shape;4002;p351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3" name="Google Shape;4003;p35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04" name="Google Shape;4004;p35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05" name="Google Shape;4005;p35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06" name="Google Shape;4006;p351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8" name="Google Shape;4008;p3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09" name="Google Shape;4009;p35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10" name="Google Shape;4010;p35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11" name="Google Shape;4011;p35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12" name="Google Shape;4012;p352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4" name="Google Shape;4014;p353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5" name="Google Shape;4015;p35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16" name="Google Shape;4016;p35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17" name="Google Shape;4017;p35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18" name="Google Shape;4018;p353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Google Shape;4020;p354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35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22" name="Google Shape;4022;p35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23" name="Google Shape;4023;p35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24" name="Google Shape;4024;p354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6" name="Google Shape;4026;p355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7" name="Google Shape;4027;p35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28" name="Google Shape;4028;p35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29" name="Google Shape;4029;p35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30" name="Google Shape;4030;p355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1_Appendix-Text+Browser-Light 1 1 1"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2" name="Google Shape;4032;p356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26162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3" name="Google Shape;4033;p35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34" name="Google Shape;4034;p35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35" name="Google Shape;4035;p35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36" name="Google Shape;4036;p356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CUSTOM_4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8" name="Google Shape;4038;p3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Google Shape;4039;p35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40" name="Google Shape;4040;p35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41" name="Google Shape;4041;p35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42" name="Google Shape;4042;p357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4" name="Google Shape;4044;p3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5" name="Google Shape;4045;p35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46" name="Google Shape;4046;p35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47" name="Google Shape;4047;p35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48" name="Google Shape;4048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1_Appendix-Text+Device-Dark">
    <p:spTree>
      <p:nvGrpSpPr>
        <p:cNvPr id="1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0" name="Google Shape;4050;p3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1" name="Google Shape;4051;p35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52" name="Google Shape;4052;p35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53" name="Google Shape;4053;p35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54" name="Google Shape;4054;p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1_Appendix-Quote-Light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6" name="Google Shape;4056;p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p36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58" name="Google Shape;4058;p360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28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4059" name="Google Shape;4059;p360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1_00-Content-Left-Orange-Dark">
    <p:bg>
      <p:bgPr>
        <a:solidFill>
          <a:schemeClr val="dk1"/>
        </a:solidFill>
        <a:effectLst/>
      </p:bgPr>
    </p:bg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5" name="Google Shape;4065;p362"/>
          <p:cNvPicPr preferRelativeResize="0"/>
          <p:nvPr/>
        </p:nvPicPr>
        <p:blipFill rotWithShape="1">
          <a:blip r:embed="rId2">
            <a:alphaModFix/>
          </a:blip>
          <a:srcRect t="57221" r="46856"/>
          <a:stretch/>
        </p:blipFill>
        <p:spPr>
          <a:xfrm>
            <a:off x="2754275" y="0"/>
            <a:ext cx="63897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6" name="Google Shape;4066;p362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067" name="Google Shape;4067;p362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8" name="Google Shape;4068;p362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statem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74368-4C4A-18E6-49B4-A5A8D5CB12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382" y="1340"/>
            <a:ext cx="9139237" cy="51408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439122-4607-B9A2-B0E1-EC68EC513E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3900" y="1044240"/>
            <a:ext cx="7636201" cy="30550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4500" b="1" i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Large Statement</a:t>
            </a:r>
          </a:p>
        </p:txBody>
      </p:sp>
    </p:spTree>
    <p:extLst>
      <p:ext uri="{BB962C8B-B14F-4D97-AF65-F5344CB8AC3E}">
        <p14:creationId xmlns:p14="http://schemas.microsoft.com/office/powerpoint/2010/main" val="354967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Internal use only &amp; lock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1B824F-B13B-3B5B-6058-6FDBE5B74A8B}"/>
              </a:ext>
            </a:extLst>
          </p:cNvPr>
          <p:cNvSpPr/>
          <p:nvPr userDrawn="1"/>
        </p:nvSpPr>
        <p:spPr>
          <a:xfrm>
            <a:off x="0" y="-665871"/>
            <a:ext cx="1305127" cy="342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Mona Sans" pitchFamily="2" charset="77"/>
              </a:rPr>
              <a:t>Internal use only</a:t>
            </a:r>
            <a:endParaRPr lang="en-US" sz="900" b="1" i="0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6B8034-BC64-C515-6471-3D2EEF5D2D70}"/>
              </a:ext>
            </a:extLst>
          </p:cNvPr>
          <p:cNvSpPr/>
          <p:nvPr userDrawn="1"/>
        </p:nvSpPr>
        <p:spPr>
          <a:xfrm>
            <a:off x="1419444" y="-665871"/>
            <a:ext cx="685800" cy="342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0">
                <a:solidFill>
                  <a:schemeClr val="tx1"/>
                </a:solidFill>
                <a:latin typeface="Mona Sans" pitchFamily="2" charset="77"/>
              </a:rPr>
              <a:t>Locked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6EB85-7141-FEC5-03CB-2724DC88093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5361710"/>
            <a:ext cx="1995055" cy="133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72BAD-300A-91F3-080D-046F8F0E641B}"/>
              </a:ext>
            </a:extLst>
          </p:cNvPr>
          <p:cNvSpPr txBox="1"/>
          <p:nvPr userDrawn="1"/>
        </p:nvSpPr>
        <p:spPr>
          <a:xfrm>
            <a:off x="5148943" y="5325869"/>
            <a:ext cx="3995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Mona Sans" pitchFamily="2" charset="77"/>
              </a:rPr>
              <a:t>slide expiration _ TUES, OCT 1 2024</a:t>
            </a:r>
          </a:p>
        </p:txBody>
      </p:sp>
    </p:spTree>
    <p:extLst>
      <p:ext uri="{BB962C8B-B14F-4D97-AF65-F5344CB8AC3E}">
        <p14:creationId xmlns:p14="http://schemas.microsoft.com/office/powerpoint/2010/main" val="424643780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Blank">
  <p:cSld name="17. Blank">
    <p:bg>
      <p:bgPr>
        <a:solidFill>
          <a:schemeClr val="bg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047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Internal use only &amp; lock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1B824F-B13B-3B5B-6058-6FDBE5B74A8B}"/>
              </a:ext>
            </a:extLst>
          </p:cNvPr>
          <p:cNvSpPr/>
          <p:nvPr userDrawn="1"/>
        </p:nvSpPr>
        <p:spPr>
          <a:xfrm>
            <a:off x="0" y="-665871"/>
            <a:ext cx="1305127" cy="3429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Mona Sans" pitchFamily="2" charset="77"/>
              </a:rPr>
              <a:t>Internal use only</a:t>
            </a:r>
            <a:endParaRPr lang="en-US" sz="900" b="1" i="0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6B8034-BC64-C515-6471-3D2EEF5D2D70}"/>
              </a:ext>
            </a:extLst>
          </p:cNvPr>
          <p:cNvSpPr/>
          <p:nvPr userDrawn="1"/>
        </p:nvSpPr>
        <p:spPr>
          <a:xfrm>
            <a:off x="1419444" y="-665871"/>
            <a:ext cx="685800" cy="342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i="0">
                <a:solidFill>
                  <a:schemeClr val="tx1"/>
                </a:solidFill>
                <a:latin typeface="Mona Sans" pitchFamily="2" charset="77"/>
              </a:rPr>
              <a:t>Locked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6EB85-7141-FEC5-03CB-2724DC88093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5361710"/>
            <a:ext cx="1995055" cy="133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72BAD-300A-91F3-080D-046F8F0E641B}"/>
              </a:ext>
            </a:extLst>
          </p:cNvPr>
          <p:cNvSpPr txBox="1"/>
          <p:nvPr userDrawn="1"/>
        </p:nvSpPr>
        <p:spPr>
          <a:xfrm>
            <a:off x="5148943" y="5325869"/>
            <a:ext cx="3995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latin typeface="Mona Sans" pitchFamily="2" charset="77"/>
              </a:rPr>
              <a:t>slide expiration _ TUES, OCT 1 2024</a:t>
            </a:r>
          </a:p>
        </p:txBody>
      </p:sp>
    </p:spTree>
    <p:extLst>
      <p:ext uri="{BB962C8B-B14F-4D97-AF65-F5344CB8AC3E}">
        <p14:creationId xmlns:p14="http://schemas.microsoft.com/office/powerpoint/2010/main" val="260543108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">
  <p:cSld name="00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398900" y="3771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316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CUSTOM_4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">
  <p:cSld name="00 Cover Taglin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4"/>
          </p:nvPr>
        </p:nvSpPr>
        <p:spPr>
          <a:xfrm>
            <a:off x="398900" y="4533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296349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 1">
  <p:cSld name="00 Cover Taglin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4"/>
          </p:nvPr>
        </p:nvSpPr>
        <p:spPr>
          <a:xfrm>
            <a:off x="398900" y="4533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893740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 2">
  <p:cSld name="00 Cover Taglin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398900" y="4533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97413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 3">
  <p:cSld name="00 Cover Taglin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4"/>
          </p:nvPr>
        </p:nvSpPr>
        <p:spPr>
          <a:xfrm>
            <a:off x="398900" y="4533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46866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Blank-Dark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873356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-NoLogo">
  <p:cSld name="Blank-Dark-NoLogo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73942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Light-NoLogo">
  <p:cSld name="Blank-Light-NoLogo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56300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Appendix Divisor-Ligh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30466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Appendix Divisor-Dar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76182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Light">
  <p:cSld name="Appendix-Text+Bullets-Ligh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 l="30623" r="30623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3830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CUSTOM_4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99" name="Google Shape;9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Appendix-Text+Bullets-Dar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l="29929" r="31316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979660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Appendix-Text+Image-Ligh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83093820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Appendix-Text+Image-Dar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l="22100" t="21887" r="22117" b="2233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46020738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Appendix-Bullets+Image-Ligh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0840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Appendix-Bullets+Image-Dar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852883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Appendix-Background-01-Ligh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l="14412" t="31253" r="28188" b="1134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5503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Appendix-Background-01-Dar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6133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Appendix-Background-02-Ligh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2685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Appendix-Background-02-Dar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58374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Appendix-Background-03-Ligh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99" name="Google Shape;9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945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CUSTOM_4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Appendix-Background-03-Dar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0350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Appendix-Background-04-Ligh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35777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Appendix-Background-04-Dark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93922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 1">
  <p:cSld name="Appendix-Background-04-Dark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6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1339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Appendix-Text+Browser-Ligh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16" name="Google Shape;116;p28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311342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Appendix-Text+Browser-Light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14770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Appendix-Text+Browser-Light 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28" name="Google Shape;128;p30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9778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Appendix-Text+Browser-Light 1 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70201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Appendix-Text+Browser-Light 1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2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40" name="Google Shape;140;p32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510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Appendix-Text+Browser-Light 1 1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26162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44" name="Google Shape;144;p3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46" name="Google Shape;146;p33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93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">
  <p:cSld name="TITLE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4"/>
          </p:nvPr>
        </p:nvSpPr>
        <p:spPr>
          <a:xfrm>
            <a:off x="398900" y="4533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16" name="Google Shape;116;p28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Appendix-Text+Browser-Dar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50" name="Google Shape;150;p3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57919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Appendix-Text+Device-Ligh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56" name="Google Shape;156;p3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58" name="Google Shape;1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65535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Appendix-Text+Device-Dar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64" name="Google Shape;1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41865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Appendix-Quote-Ligh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28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267821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Appendix-Quote-Dar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2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273989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00-Content-Left-Orange-Dark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 rotWithShape="1">
          <a:blip r:embed="rId2">
            <a:alphaModFix/>
          </a:blip>
          <a:srcRect t="57221" r="46856"/>
          <a:stretch/>
        </p:blipFill>
        <p:spPr>
          <a:xfrm>
            <a:off x="2754275" y="0"/>
            <a:ext cx="63897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9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8" name="Google Shape;178;p39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9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9966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Dark">
  <p:cSld name="03-Blank-Dark">
    <p:bg>
      <p:bgPr>
        <a:solidFill>
          <a:schemeClr val="dk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63481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">
  <p:cSld name="1_00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4" name="Google Shape;184;p42"/>
          <p:cNvSpPr txBox="1">
            <a:spLocks noGrp="1"/>
          </p:cNvSpPr>
          <p:nvPr>
            <p:ph type="title"/>
          </p:nvPr>
        </p:nvSpPr>
        <p:spPr>
          <a:xfrm>
            <a:off x="398900" y="3771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80335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">
  <p:cSld name="1_00 Cover Taglin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7" name="Google Shape;187;p43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3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 idx="4"/>
          </p:nvPr>
        </p:nvSpPr>
        <p:spPr>
          <a:xfrm>
            <a:off x="398900" y="4533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582903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1_Blank-Dark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3" name="Google Shape;193;p44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2981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CUSTOM_5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Light">
  <p:cSld name="1_Blank-Light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7" name="Google Shape;197;p46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73030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1_Appendix Divisor-Ligh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8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8307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06" name="Google Shape;206;p49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8598892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Light">
  <p:cSld name="1_Appendix-Text+Bullets-Ligh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0"/>
          <p:cNvPicPr preferRelativeResize="0"/>
          <p:nvPr/>
        </p:nvPicPr>
        <p:blipFill rotWithShape="1">
          <a:blip r:embed="rId2">
            <a:alphaModFix/>
          </a:blip>
          <a:srcRect l="30623" r="30623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10" name="Google Shape;210;p5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78094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1_Appendix-Text+Bullets-Dar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1"/>
          <p:cNvPicPr preferRelativeResize="0"/>
          <p:nvPr/>
        </p:nvPicPr>
        <p:blipFill rotWithShape="1">
          <a:blip r:embed="rId2">
            <a:alphaModFix/>
          </a:blip>
          <a:srcRect l="29929" r="31316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16" name="Google Shape;216;p5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7" name="Google Shape;217;p5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32595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1_Appendix-Text+Image-Ligh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22" name="Google Shape;222;p5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4" name="Google Shape;224;p52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7603585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1_Appendix-Text+Image-Dar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3"/>
          <p:cNvPicPr preferRelativeResize="0"/>
          <p:nvPr/>
        </p:nvPicPr>
        <p:blipFill rotWithShape="1">
          <a:blip r:embed="rId2">
            <a:alphaModFix/>
          </a:blip>
          <a:srcRect l="22100" t="21887" r="22117" b="2233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28" name="Google Shape;228;p5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29" name="Google Shape;229;p5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30" name="Google Shape;230;p53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44262911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34" name="Google Shape;234;p5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35" name="Google Shape;235;p54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236" name="Google Shape;236;p54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655289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5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242" name="Google Shape;242;p55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853036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1_Appendix-Background-01-Ligh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6"/>
          <p:cNvPicPr preferRelativeResize="0"/>
          <p:nvPr/>
        </p:nvPicPr>
        <p:blipFill rotWithShape="1">
          <a:blip r:embed="rId2">
            <a:alphaModFix/>
          </a:blip>
          <a:srcRect l="14412" t="31253" r="28188" b="1134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79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CUSTOM_5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28" name="Google Shape;128;p30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7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5680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504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9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2477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257" name="Google Shape;25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04204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61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6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2924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62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7966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7587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4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70" name="Google Shape;270;p6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71" name="Google Shape;271;p6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72" name="Google Shape;272;p64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28902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76" name="Google Shape;276;p6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77" name="Google Shape;277;p6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78" name="Google Shape;278;p65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10985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6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82" name="Google Shape;282;p6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3" name="Google Shape;283;p6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84" name="Google Shape;284;p66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757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CUSTOM_5_2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67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88" name="Google Shape;288;p6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9" name="Google Shape;289;p6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90" name="Google Shape;290;p67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49242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8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94" name="Google Shape;294;p6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95" name="Google Shape;295;p6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96" name="Google Shape;296;p68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97086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1_Appendix-Text+Browser-Light 1 1 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9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26162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00" name="Google Shape;300;p6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1" name="Google Shape;301;p6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02" name="Google Shape;302;p6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254883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06" name="Google Shape;306;p7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7" name="Google Shape;307;p7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08" name="Google Shape;308;p70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1457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7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12" name="Google Shape;312;p7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3" name="Google Shape;313;p7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14" name="Google Shape;3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87172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1_Appendix-Text+Device-Dark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7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18" name="Google Shape;318;p7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9" name="Google Shape;319;p7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20" name="Google Shape;32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1575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1_Appendix-Quote-Ligh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7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24" name="Google Shape;324;p73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28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325" name="Google Shape;325;p73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13610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1_Appendix-Quote-Dark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7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29" name="Google Shape;329;p74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2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330" name="Google Shape;330;p74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39657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1_00-Content-Left-Orange-Dark">
    <p:bg>
      <p:bgPr>
        <a:solidFill>
          <a:schemeClr val="dk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75"/>
          <p:cNvPicPr preferRelativeResize="0"/>
          <p:nvPr/>
        </p:nvPicPr>
        <p:blipFill rotWithShape="1">
          <a:blip r:embed="rId2">
            <a:alphaModFix/>
          </a:blip>
          <a:srcRect t="57221" r="46856"/>
          <a:stretch/>
        </p:blipFill>
        <p:spPr>
          <a:xfrm>
            <a:off x="2754275" y="0"/>
            <a:ext cx="63897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75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34" name="Google Shape;334;p75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75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37867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2. Blank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210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CUSTOM_5_2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2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38" name="Google Shape;138;p3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40" name="Google Shape;140;p32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1_Blank-Dark">
    <p:bg>
      <p:bgPr>
        <a:solidFill>
          <a:schemeClr val="dk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41" name="Google Shape;341;p79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39315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Light">
  <p:cSld name="1_Blank-Light"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45" name="Google Shape;345;p81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130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Tagline">
  <p:cSld name="Cover Tagline">
    <p:bg>
      <p:bgPr>
        <a:solidFill>
          <a:schemeClr val="dk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3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49" name="Google Shape;349;p83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83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83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8436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Purple-Dark 3">
  <p:cSld name="00-Content-Left-Purple-Dark 3">
    <p:bg>
      <p:bgPr>
        <a:solidFill>
          <a:schemeClr val="dk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84"/>
          <p:cNvPicPr preferRelativeResize="0"/>
          <p:nvPr/>
        </p:nvPicPr>
        <p:blipFill rotWithShape="1">
          <a:blip r:embed="rId2">
            <a:alphaModFix/>
          </a:blip>
          <a:srcRect l="-13391" t="55809" r="48194" b="-8292"/>
          <a:stretch/>
        </p:blipFill>
        <p:spPr>
          <a:xfrm>
            <a:off x="2754275" y="0"/>
            <a:ext cx="6389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84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ter"/>
              <a:buNone/>
              <a:defRPr sz="12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55" name="Google Shape;355;p84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56" name="Google Shape;356;p84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34639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85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8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03168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63" name="Google Shape;363;p86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55521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87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8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67" name="Google Shape;367;p8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68" name="Google Shape;368;p87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69" name="Google Shape;369;p87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790011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8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15548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76" name="Google Shape;376;p8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77" name="Google Shape;377;p8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78" name="Google Shape;378;p8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27651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90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9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06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CUSTOM_5_2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26162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44" name="Google Shape;144;p3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46" name="Google Shape;146;p33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1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85" name="Google Shape;385;p9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86" name="Google Shape;386;p9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87" name="Google Shape;387;p91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50670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9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1" name="Google Shape;391;p9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2" name="Google Shape;392;p92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93" name="Google Shape;393;p92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703296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1_Appendix-Quote-Dark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9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7" name="Google Shape;397;p93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2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398" name="Google Shape;398;p93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21595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9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6905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404" name="Google Shape;404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57391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96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8" name="Google Shape;408;p9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9" name="Google Shape;409;p9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10" name="Google Shape;410;p96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27124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97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9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14" name="Google Shape;414;p9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15" name="Google Shape;415;p9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16" name="Google Shape;416;p97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41804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9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20" name="Google Shape;420;p9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21" name="Google Shape;421;p9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22" name="Google Shape;42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5439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9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26" name="Google Shape;426;p9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27" name="Google Shape;427;p9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28" name="Google Shape;428;p9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40154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00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0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32" name="Google Shape;432;p10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33" name="Google Shape;433;p10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34" name="Google Shape;434;p100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136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CUSTOM_5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50" name="Google Shape;150;p3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01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0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4828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102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0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5241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">
  <p:cSld name="1_00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5"/>
          <p:cNvSpPr txBox="1">
            <a:spLocks noGrp="1"/>
          </p:cNvSpPr>
          <p:nvPr>
            <p:ph type="title"/>
          </p:nvPr>
        </p:nvSpPr>
        <p:spPr>
          <a:xfrm>
            <a:off x="398900" y="1194075"/>
            <a:ext cx="83403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5" name="Google Shape;445;p105"/>
          <p:cNvGrpSpPr/>
          <p:nvPr/>
        </p:nvGrpSpPr>
        <p:grpSpPr>
          <a:xfrm>
            <a:off x="404870" y="501599"/>
            <a:ext cx="1949310" cy="246242"/>
            <a:chOff x="247200" y="2395975"/>
            <a:chExt cx="7088400" cy="895750"/>
          </a:xfrm>
        </p:grpSpPr>
        <p:sp>
          <p:nvSpPr>
            <p:cNvPr id="446" name="Google Shape;446;p105"/>
            <p:cNvSpPr/>
            <p:nvPr/>
          </p:nvSpPr>
          <p:spPr>
            <a:xfrm>
              <a:off x="609150" y="2890125"/>
              <a:ext cx="71900" cy="160325"/>
            </a:xfrm>
            <a:custGeom>
              <a:avLst/>
              <a:gdLst/>
              <a:ahLst/>
              <a:cxnLst/>
              <a:rect l="l" t="t" r="r" b="b"/>
              <a:pathLst>
                <a:path w="2876" h="6413" extrusionOk="0">
                  <a:moveTo>
                    <a:pt x="1421" y="0"/>
                  </a:moveTo>
                  <a:cubicBezTo>
                    <a:pt x="628" y="0"/>
                    <a:pt x="0" y="661"/>
                    <a:pt x="0" y="1454"/>
                  </a:cubicBezTo>
                  <a:lnTo>
                    <a:pt x="0" y="4958"/>
                  </a:lnTo>
                  <a:cubicBezTo>
                    <a:pt x="0" y="5751"/>
                    <a:pt x="628" y="6412"/>
                    <a:pt x="1421" y="6412"/>
                  </a:cubicBezTo>
                  <a:cubicBezTo>
                    <a:pt x="2248" y="6412"/>
                    <a:pt x="2876" y="5751"/>
                    <a:pt x="2876" y="4958"/>
                  </a:cubicBezTo>
                  <a:lnTo>
                    <a:pt x="2876" y="1454"/>
                  </a:lnTo>
                  <a:cubicBezTo>
                    <a:pt x="2876" y="661"/>
                    <a:pt x="2248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5"/>
            <p:cNvSpPr/>
            <p:nvPr/>
          </p:nvSpPr>
          <p:spPr>
            <a:xfrm>
              <a:off x="804975" y="2890125"/>
              <a:ext cx="72750" cy="160325"/>
            </a:xfrm>
            <a:custGeom>
              <a:avLst/>
              <a:gdLst/>
              <a:ahLst/>
              <a:cxnLst/>
              <a:rect l="l" t="t" r="r" b="b"/>
              <a:pathLst>
                <a:path w="2910" h="6413" extrusionOk="0">
                  <a:moveTo>
                    <a:pt x="1455" y="0"/>
                  </a:moveTo>
                  <a:cubicBezTo>
                    <a:pt x="662" y="0"/>
                    <a:pt x="1" y="661"/>
                    <a:pt x="1" y="1454"/>
                  </a:cubicBezTo>
                  <a:lnTo>
                    <a:pt x="1" y="4958"/>
                  </a:lnTo>
                  <a:cubicBezTo>
                    <a:pt x="1" y="5751"/>
                    <a:pt x="662" y="6412"/>
                    <a:pt x="1455" y="6412"/>
                  </a:cubicBezTo>
                  <a:cubicBezTo>
                    <a:pt x="2249" y="6412"/>
                    <a:pt x="2910" y="5751"/>
                    <a:pt x="2910" y="4958"/>
                  </a:cubicBezTo>
                  <a:lnTo>
                    <a:pt x="2910" y="1454"/>
                  </a:lnTo>
                  <a:cubicBezTo>
                    <a:pt x="2910" y="661"/>
                    <a:pt x="2249" y="0"/>
                    <a:pt x="1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5"/>
            <p:cNvSpPr/>
            <p:nvPr/>
          </p:nvSpPr>
          <p:spPr>
            <a:xfrm>
              <a:off x="247200" y="2395975"/>
              <a:ext cx="991650" cy="828000"/>
            </a:xfrm>
            <a:custGeom>
              <a:avLst/>
              <a:gdLst/>
              <a:ahLst/>
              <a:cxnLst/>
              <a:rect l="l" t="t" r="r" b="b"/>
              <a:pathLst>
                <a:path w="39666" h="33120" extrusionOk="0">
                  <a:moveTo>
                    <a:pt x="39533" y="24823"/>
                  </a:moveTo>
                  <a:cubicBezTo>
                    <a:pt x="38112" y="27269"/>
                    <a:pt x="29848" y="33119"/>
                    <a:pt x="19833" y="33119"/>
                  </a:cubicBezTo>
                  <a:cubicBezTo>
                    <a:pt x="9818" y="33119"/>
                    <a:pt x="1554" y="27269"/>
                    <a:pt x="133" y="24823"/>
                  </a:cubicBezTo>
                  <a:cubicBezTo>
                    <a:pt x="34" y="24625"/>
                    <a:pt x="1" y="24427"/>
                    <a:pt x="1" y="24228"/>
                  </a:cubicBezTo>
                  <a:lnTo>
                    <a:pt x="1" y="19832"/>
                  </a:lnTo>
                  <a:cubicBezTo>
                    <a:pt x="1" y="19634"/>
                    <a:pt x="34" y="19469"/>
                    <a:pt x="100" y="19270"/>
                  </a:cubicBezTo>
                  <a:cubicBezTo>
                    <a:pt x="728" y="17750"/>
                    <a:pt x="2314" y="15502"/>
                    <a:pt x="4397" y="14907"/>
                  </a:cubicBezTo>
                  <a:cubicBezTo>
                    <a:pt x="4694" y="14180"/>
                    <a:pt x="5091" y="13156"/>
                    <a:pt x="5454" y="12395"/>
                  </a:cubicBezTo>
                  <a:cubicBezTo>
                    <a:pt x="5421" y="11800"/>
                    <a:pt x="5388" y="11205"/>
                    <a:pt x="5388" y="10610"/>
                  </a:cubicBezTo>
                  <a:cubicBezTo>
                    <a:pt x="5388" y="8396"/>
                    <a:pt x="5851" y="6479"/>
                    <a:pt x="7239" y="5024"/>
                  </a:cubicBezTo>
                  <a:cubicBezTo>
                    <a:pt x="7900" y="4363"/>
                    <a:pt x="8727" y="3835"/>
                    <a:pt x="9685" y="3471"/>
                  </a:cubicBezTo>
                  <a:cubicBezTo>
                    <a:pt x="11999" y="1587"/>
                    <a:pt x="15304" y="0"/>
                    <a:pt x="19800" y="0"/>
                  </a:cubicBezTo>
                  <a:cubicBezTo>
                    <a:pt x="24328" y="0"/>
                    <a:pt x="27667" y="1587"/>
                    <a:pt x="29980" y="3471"/>
                  </a:cubicBezTo>
                  <a:cubicBezTo>
                    <a:pt x="30939" y="3835"/>
                    <a:pt x="31765" y="4363"/>
                    <a:pt x="32426" y="5024"/>
                  </a:cubicBezTo>
                  <a:cubicBezTo>
                    <a:pt x="33815" y="6479"/>
                    <a:pt x="34310" y="8396"/>
                    <a:pt x="34310" y="10610"/>
                  </a:cubicBezTo>
                  <a:cubicBezTo>
                    <a:pt x="34310" y="11205"/>
                    <a:pt x="34277" y="11800"/>
                    <a:pt x="34211" y="12395"/>
                  </a:cubicBezTo>
                  <a:cubicBezTo>
                    <a:pt x="34575" y="13156"/>
                    <a:pt x="35005" y="14180"/>
                    <a:pt x="35269" y="14907"/>
                  </a:cubicBezTo>
                  <a:cubicBezTo>
                    <a:pt x="37351" y="15502"/>
                    <a:pt x="38971" y="17750"/>
                    <a:pt x="39566" y="19270"/>
                  </a:cubicBezTo>
                  <a:cubicBezTo>
                    <a:pt x="39632" y="19469"/>
                    <a:pt x="39665" y="19634"/>
                    <a:pt x="39665" y="19832"/>
                  </a:cubicBezTo>
                  <a:lnTo>
                    <a:pt x="39665" y="24228"/>
                  </a:lnTo>
                  <a:cubicBezTo>
                    <a:pt x="39665" y="24427"/>
                    <a:pt x="39632" y="24625"/>
                    <a:pt x="39533" y="24823"/>
                  </a:cubicBezTo>
                  <a:close/>
                  <a:moveTo>
                    <a:pt x="21188" y="10049"/>
                  </a:moveTo>
                  <a:cubicBezTo>
                    <a:pt x="21122" y="9520"/>
                    <a:pt x="21089" y="9024"/>
                    <a:pt x="21089" y="8594"/>
                  </a:cubicBezTo>
                  <a:lnTo>
                    <a:pt x="21089" y="8561"/>
                  </a:lnTo>
                  <a:cubicBezTo>
                    <a:pt x="21089" y="7272"/>
                    <a:pt x="21353" y="6446"/>
                    <a:pt x="21816" y="5950"/>
                  </a:cubicBezTo>
                  <a:cubicBezTo>
                    <a:pt x="22378" y="5289"/>
                    <a:pt x="23535" y="4793"/>
                    <a:pt x="25981" y="5058"/>
                  </a:cubicBezTo>
                  <a:cubicBezTo>
                    <a:pt x="28460" y="5355"/>
                    <a:pt x="29848" y="5950"/>
                    <a:pt x="30641" y="6776"/>
                  </a:cubicBezTo>
                  <a:cubicBezTo>
                    <a:pt x="31402" y="7537"/>
                    <a:pt x="31831" y="8726"/>
                    <a:pt x="31831" y="10610"/>
                  </a:cubicBezTo>
                  <a:cubicBezTo>
                    <a:pt x="31831" y="12594"/>
                    <a:pt x="31534" y="13784"/>
                    <a:pt x="30906" y="14511"/>
                  </a:cubicBezTo>
                  <a:cubicBezTo>
                    <a:pt x="30278" y="15172"/>
                    <a:pt x="29121" y="15734"/>
                    <a:pt x="26510" y="15734"/>
                  </a:cubicBezTo>
                  <a:cubicBezTo>
                    <a:pt x="24493" y="15734"/>
                    <a:pt x="23370" y="15073"/>
                    <a:pt x="22642" y="14180"/>
                  </a:cubicBezTo>
                  <a:cubicBezTo>
                    <a:pt x="21849" y="13222"/>
                    <a:pt x="21419" y="11800"/>
                    <a:pt x="21188" y="10049"/>
                  </a:cubicBezTo>
                  <a:close/>
                  <a:moveTo>
                    <a:pt x="18511" y="10049"/>
                  </a:moveTo>
                  <a:cubicBezTo>
                    <a:pt x="18577" y="9520"/>
                    <a:pt x="18610" y="9024"/>
                    <a:pt x="18610" y="8594"/>
                  </a:cubicBezTo>
                  <a:lnTo>
                    <a:pt x="18610" y="8561"/>
                  </a:lnTo>
                  <a:cubicBezTo>
                    <a:pt x="18610" y="7272"/>
                    <a:pt x="18312" y="6446"/>
                    <a:pt x="17883" y="5950"/>
                  </a:cubicBezTo>
                  <a:cubicBezTo>
                    <a:pt x="17321" y="5289"/>
                    <a:pt x="16164" y="4793"/>
                    <a:pt x="13685" y="5058"/>
                  </a:cubicBezTo>
                  <a:cubicBezTo>
                    <a:pt x="11206" y="5355"/>
                    <a:pt x="9818" y="5950"/>
                    <a:pt x="9024" y="6776"/>
                  </a:cubicBezTo>
                  <a:cubicBezTo>
                    <a:pt x="8264" y="7537"/>
                    <a:pt x="7867" y="8726"/>
                    <a:pt x="7867" y="10610"/>
                  </a:cubicBezTo>
                  <a:cubicBezTo>
                    <a:pt x="7867" y="12594"/>
                    <a:pt x="8165" y="13784"/>
                    <a:pt x="8793" y="14511"/>
                  </a:cubicBezTo>
                  <a:cubicBezTo>
                    <a:pt x="9388" y="15172"/>
                    <a:pt x="10578" y="15734"/>
                    <a:pt x="13189" y="15734"/>
                  </a:cubicBezTo>
                  <a:cubicBezTo>
                    <a:pt x="15172" y="15734"/>
                    <a:pt x="16329" y="15073"/>
                    <a:pt x="17056" y="14180"/>
                  </a:cubicBezTo>
                  <a:cubicBezTo>
                    <a:pt x="17817" y="13222"/>
                    <a:pt x="18279" y="11800"/>
                    <a:pt x="18511" y="10049"/>
                  </a:cubicBezTo>
                  <a:close/>
                  <a:moveTo>
                    <a:pt x="20130" y="14907"/>
                  </a:moveTo>
                  <a:lnTo>
                    <a:pt x="19998" y="14907"/>
                  </a:lnTo>
                  <a:cubicBezTo>
                    <a:pt x="19833" y="14907"/>
                    <a:pt x="19635" y="14907"/>
                    <a:pt x="19568" y="14907"/>
                  </a:cubicBezTo>
                  <a:cubicBezTo>
                    <a:pt x="19370" y="15205"/>
                    <a:pt x="19172" y="15469"/>
                    <a:pt x="18973" y="15734"/>
                  </a:cubicBezTo>
                  <a:cubicBezTo>
                    <a:pt x="17684" y="17320"/>
                    <a:pt x="15800" y="18213"/>
                    <a:pt x="13189" y="18213"/>
                  </a:cubicBezTo>
                  <a:cubicBezTo>
                    <a:pt x="10313" y="18213"/>
                    <a:pt x="8231" y="17618"/>
                    <a:pt x="6942" y="16130"/>
                  </a:cubicBezTo>
                  <a:cubicBezTo>
                    <a:pt x="6843" y="16064"/>
                    <a:pt x="6777" y="15965"/>
                    <a:pt x="6777" y="15965"/>
                  </a:cubicBezTo>
                  <a:lnTo>
                    <a:pt x="6611" y="16130"/>
                  </a:lnTo>
                  <a:lnTo>
                    <a:pt x="6611" y="27005"/>
                  </a:lnTo>
                  <a:cubicBezTo>
                    <a:pt x="8991" y="28294"/>
                    <a:pt x="14082" y="30607"/>
                    <a:pt x="19833" y="30607"/>
                  </a:cubicBezTo>
                  <a:cubicBezTo>
                    <a:pt x="25584" y="30607"/>
                    <a:pt x="30675" y="28294"/>
                    <a:pt x="33054" y="27005"/>
                  </a:cubicBezTo>
                  <a:lnTo>
                    <a:pt x="33054" y="16130"/>
                  </a:lnTo>
                  <a:lnTo>
                    <a:pt x="32889" y="15965"/>
                  </a:lnTo>
                  <a:cubicBezTo>
                    <a:pt x="32889" y="15965"/>
                    <a:pt x="32856" y="16031"/>
                    <a:pt x="32757" y="16130"/>
                  </a:cubicBezTo>
                  <a:cubicBezTo>
                    <a:pt x="31435" y="17618"/>
                    <a:pt x="29352" y="18213"/>
                    <a:pt x="26510" y="18213"/>
                  </a:cubicBezTo>
                  <a:cubicBezTo>
                    <a:pt x="23865" y="18213"/>
                    <a:pt x="21981" y="17320"/>
                    <a:pt x="20725" y="15734"/>
                  </a:cubicBezTo>
                  <a:cubicBezTo>
                    <a:pt x="20494" y="15469"/>
                    <a:pt x="20296" y="15205"/>
                    <a:pt x="20130" y="14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5"/>
            <p:cNvSpPr/>
            <p:nvPr/>
          </p:nvSpPr>
          <p:spPr>
            <a:xfrm>
              <a:off x="1456975" y="2468700"/>
              <a:ext cx="653650" cy="679250"/>
            </a:xfrm>
            <a:custGeom>
              <a:avLst/>
              <a:gdLst/>
              <a:ahLst/>
              <a:cxnLst/>
              <a:rect l="l" t="t" r="r" b="b"/>
              <a:pathLst>
                <a:path w="26146" h="27170" extrusionOk="0">
                  <a:moveTo>
                    <a:pt x="13387" y="0"/>
                  </a:moveTo>
                  <a:cubicBezTo>
                    <a:pt x="11371" y="0"/>
                    <a:pt x="9520" y="298"/>
                    <a:pt x="7867" y="926"/>
                  </a:cubicBezTo>
                  <a:cubicBezTo>
                    <a:pt x="6248" y="1521"/>
                    <a:pt x="4859" y="2413"/>
                    <a:pt x="3669" y="3570"/>
                  </a:cubicBezTo>
                  <a:cubicBezTo>
                    <a:pt x="2512" y="4727"/>
                    <a:pt x="1587" y="6148"/>
                    <a:pt x="926" y="7834"/>
                  </a:cubicBezTo>
                  <a:cubicBezTo>
                    <a:pt x="298" y="9486"/>
                    <a:pt x="0" y="11403"/>
                    <a:pt x="0" y="13585"/>
                  </a:cubicBezTo>
                  <a:cubicBezTo>
                    <a:pt x="0" y="15601"/>
                    <a:pt x="298" y="17452"/>
                    <a:pt x="860" y="19138"/>
                  </a:cubicBezTo>
                  <a:cubicBezTo>
                    <a:pt x="1455" y="20790"/>
                    <a:pt x="2347" y="22245"/>
                    <a:pt x="3438" y="23468"/>
                  </a:cubicBezTo>
                  <a:cubicBezTo>
                    <a:pt x="4595" y="24658"/>
                    <a:pt x="5983" y="25583"/>
                    <a:pt x="7603" y="26211"/>
                  </a:cubicBezTo>
                  <a:cubicBezTo>
                    <a:pt x="9222" y="26839"/>
                    <a:pt x="11073" y="27170"/>
                    <a:pt x="13123" y="27170"/>
                  </a:cubicBezTo>
                  <a:cubicBezTo>
                    <a:pt x="15073" y="27170"/>
                    <a:pt x="16858" y="26872"/>
                    <a:pt x="18477" y="26343"/>
                  </a:cubicBezTo>
                  <a:cubicBezTo>
                    <a:pt x="20064" y="25781"/>
                    <a:pt x="21419" y="24988"/>
                    <a:pt x="22576" y="23930"/>
                  </a:cubicBezTo>
                  <a:cubicBezTo>
                    <a:pt x="23700" y="22873"/>
                    <a:pt x="24592" y="21650"/>
                    <a:pt x="25187" y="20195"/>
                  </a:cubicBezTo>
                  <a:cubicBezTo>
                    <a:pt x="25815" y="18708"/>
                    <a:pt x="26146" y="17055"/>
                    <a:pt x="26146" y="15238"/>
                  </a:cubicBezTo>
                  <a:lnTo>
                    <a:pt x="26146" y="12692"/>
                  </a:lnTo>
                  <a:lnTo>
                    <a:pt x="13123" y="12692"/>
                  </a:lnTo>
                  <a:lnTo>
                    <a:pt x="13123" y="16725"/>
                  </a:lnTo>
                  <a:lnTo>
                    <a:pt x="20395" y="16725"/>
                  </a:lnTo>
                  <a:cubicBezTo>
                    <a:pt x="20295" y="17716"/>
                    <a:pt x="19998" y="18609"/>
                    <a:pt x="19568" y="19402"/>
                  </a:cubicBezTo>
                  <a:cubicBezTo>
                    <a:pt x="18973" y="20394"/>
                    <a:pt x="18147" y="21154"/>
                    <a:pt x="17056" y="21683"/>
                  </a:cubicBezTo>
                  <a:cubicBezTo>
                    <a:pt x="15965" y="22179"/>
                    <a:pt x="14709" y="22443"/>
                    <a:pt x="13222" y="22443"/>
                  </a:cubicBezTo>
                  <a:cubicBezTo>
                    <a:pt x="12098" y="22443"/>
                    <a:pt x="11073" y="22245"/>
                    <a:pt x="10148" y="21881"/>
                  </a:cubicBezTo>
                  <a:cubicBezTo>
                    <a:pt x="9255" y="21518"/>
                    <a:pt x="8462" y="20956"/>
                    <a:pt x="7801" y="20228"/>
                  </a:cubicBezTo>
                  <a:cubicBezTo>
                    <a:pt x="7140" y="19468"/>
                    <a:pt x="6644" y="18543"/>
                    <a:pt x="6314" y="17419"/>
                  </a:cubicBezTo>
                  <a:cubicBezTo>
                    <a:pt x="5983" y="16295"/>
                    <a:pt x="5818" y="15039"/>
                    <a:pt x="5818" y="13585"/>
                  </a:cubicBezTo>
                  <a:cubicBezTo>
                    <a:pt x="5818" y="11635"/>
                    <a:pt x="6115" y="10015"/>
                    <a:pt x="6710" y="8726"/>
                  </a:cubicBezTo>
                  <a:cubicBezTo>
                    <a:pt x="7338" y="7437"/>
                    <a:pt x="8231" y="6445"/>
                    <a:pt x="9388" y="5817"/>
                  </a:cubicBezTo>
                  <a:cubicBezTo>
                    <a:pt x="10511" y="5156"/>
                    <a:pt x="11834" y="4859"/>
                    <a:pt x="13387" y="4859"/>
                  </a:cubicBezTo>
                  <a:cubicBezTo>
                    <a:pt x="14511" y="4859"/>
                    <a:pt x="15536" y="5024"/>
                    <a:pt x="16428" y="5388"/>
                  </a:cubicBezTo>
                  <a:cubicBezTo>
                    <a:pt x="17321" y="5718"/>
                    <a:pt x="18048" y="6214"/>
                    <a:pt x="18643" y="6875"/>
                  </a:cubicBezTo>
                  <a:cubicBezTo>
                    <a:pt x="19238" y="7536"/>
                    <a:pt x="19634" y="8329"/>
                    <a:pt x="19833" y="9255"/>
                  </a:cubicBezTo>
                  <a:lnTo>
                    <a:pt x="25650" y="9255"/>
                  </a:lnTo>
                  <a:cubicBezTo>
                    <a:pt x="25452" y="7371"/>
                    <a:pt x="24824" y="5751"/>
                    <a:pt x="23766" y="4363"/>
                  </a:cubicBezTo>
                  <a:cubicBezTo>
                    <a:pt x="22741" y="2975"/>
                    <a:pt x="21320" y="1917"/>
                    <a:pt x="19568" y="1157"/>
                  </a:cubicBezTo>
                  <a:cubicBezTo>
                    <a:pt x="17816" y="397"/>
                    <a:pt x="15734" y="0"/>
                    <a:pt x="13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5"/>
            <p:cNvSpPr/>
            <p:nvPr/>
          </p:nvSpPr>
          <p:spPr>
            <a:xfrm>
              <a:off x="2164325" y="2652125"/>
              <a:ext cx="133075" cy="487575"/>
            </a:xfrm>
            <a:custGeom>
              <a:avLst/>
              <a:gdLst/>
              <a:ahLst/>
              <a:cxnLst/>
              <a:rect l="l" t="t" r="r" b="b"/>
              <a:pathLst>
                <a:path w="5323" h="19503" extrusionOk="0">
                  <a:moveTo>
                    <a:pt x="0" y="1"/>
                  </a:moveTo>
                  <a:lnTo>
                    <a:pt x="0" y="19502"/>
                  </a:lnTo>
                  <a:lnTo>
                    <a:pt x="5322" y="19502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5"/>
            <p:cNvSpPr/>
            <p:nvPr/>
          </p:nvSpPr>
          <p:spPr>
            <a:xfrm>
              <a:off x="2164325" y="2476950"/>
              <a:ext cx="133075" cy="113225"/>
            </a:xfrm>
            <a:custGeom>
              <a:avLst/>
              <a:gdLst/>
              <a:ahLst/>
              <a:cxnLst/>
              <a:rect l="l" t="t" r="r" b="b"/>
              <a:pathLst>
                <a:path w="5323" h="4529" extrusionOk="0">
                  <a:moveTo>
                    <a:pt x="0" y="1"/>
                  </a:moveTo>
                  <a:lnTo>
                    <a:pt x="0" y="4529"/>
                  </a:lnTo>
                  <a:lnTo>
                    <a:pt x="5322" y="452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5"/>
            <p:cNvSpPr/>
            <p:nvPr/>
          </p:nvSpPr>
          <p:spPr>
            <a:xfrm>
              <a:off x="2334550" y="2506700"/>
              <a:ext cx="318175" cy="633000"/>
            </a:xfrm>
            <a:custGeom>
              <a:avLst/>
              <a:gdLst/>
              <a:ahLst/>
              <a:cxnLst/>
              <a:rect l="l" t="t" r="r" b="b"/>
              <a:pathLst>
                <a:path w="12727" h="25320" extrusionOk="0">
                  <a:moveTo>
                    <a:pt x="8793" y="1"/>
                  </a:moveTo>
                  <a:lnTo>
                    <a:pt x="3471" y="529"/>
                  </a:lnTo>
                  <a:lnTo>
                    <a:pt x="3471" y="5818"/>
                  </a:lnTo>
                  <a:lnTo>
                    <a:pt x="0" y="5818"/>
                  </a:lnTo>
                  <a:lnTo>
                    <a:pt x="0" y="10115"/>
                  </a:lnTo>
                  <a:lnTo>
                    <a:pt x="3471" y="10115"/>
                  </a:lnTo>
                  <a:lnTo>
                    <a:pt x="3471" y="20559"/>
                  </a:lnTo>
                  <a:cubicBezTo>
                    <a:pt x="3471" y="21518"/>
                    <a:pt x="3603" y="22377"/>
                    <a:pt x="3868" y="23105"/>
                  </a:cubicBezTo>
                  <a:cubicBezTo>
                    <a:pt x="4165" y="23799"/>
                    <a:pt x="4694" y="24361"/>
                    <a:pt x="5421" y="24724"/>
                  </a:cubicBezTo>
                  <a:cubicBezTo>
                    <a:pt x="6148" y="25121"/>
                    <a:pt x="7140" y="25319"/>
                    <a:pt x="8462" y="25319"/>
                  </a:cubicBezTo>
                  <a:lnTo>
                    <a:pt x="12726" y="25319"/>
                  </a:lnTo>
                  <a:lnTo>
                    <a:pt x="12726" y="20989"/>
                  </a:lnTo>
                  <a:lnTo>
                    <a:pt x="10346" y="20989"/>
                  </a:lnTo>
                  <a:cubicBezTo>
                    <a:pt x="9850" y="20989"/>
                    <a:pt x="9454" y="20890"/>
                    <a:pt x="9189" y="20692"/>
                  </a:cubicBezTo>
                  <a:cubicBezTo>
                    <a:pt x="8925" y="20493"/>
                    <a:pt x="8793" y="20130"/>
                    <a:pt x="8793" y="19535"/>
                  </a:cubicBezTo>
                  <a:lnTo>
                    <a:pt x="8793" y="10115"/>
                  </a:lnTo>
                  <a:lnTo>
                    <a:pt x="12726" y="10115"/>
                  </a:lnTo>
                  <a:lnTo>
                    <a:pt x="12726" y="5818"/>
                  </a:lnTo>
                  <a:lnTo>
                    <a:pt x="8793" y="5818"/>
                  </a:lnTo>
                  <a:lnTo>
                    <a:pt x="8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5"/>
            <p:cNvSpPr/>
            <p:nvPr/>
          </p:nvSpPr>
          <p:spPr>
            <a:xfrm>
              <a:off x="2703925" y="2476950"/>
              <a:ext cx="595825" cy="662750"/>
            </a:xfrm>
            <a:custGeom>
              <a:avLst/>
              <a:gdLst/>
              <a:ahLst/>
              <a:cxnLst/>
              <a:rect l="l" t="t" r="r" b="b"/>
              <a:pathLst>
                <a:path w="2383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5686" y="26509"/>
                  </a:lnTo>
                  <a:lnTo>
                    <a:pt x="5686" y="15502"/>
                  </a:lnTo>
                  <a:lnTo>
                    <a:pt x="18147" y="15502"/>
                  </a:lnTo>
                  <a:lnTo>
                    <a:pt x="18147" y="26509"/>
                  </a:lnTo>
                  <a:lnTo>
                    <a:pt x="23832" y="26509"/>
                  </a:lnTo>
                  <a:lnTo>
                    <a:pt x="23832" y="1"/>
                  </a:lnTo>
                  <a:lnTo>
                    <a:pt x="18147" y="1"/>
                  </a:lnTo>
                  <a:lnTo>
                    <a:pt x="18147" y="10644"/>
                  </a:lnTo>
                  <a:lnTo>
                    <a:pt x="5686" y="10644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5"/>
            <p:cNvSpPr/>
            <p:nvPr/>
          </p:nvSpPr>
          <p:spPr>
            <a:xfrm>
              <a:off x="3359225" y="2652125"/>
              <a:ext cx="466075" cy="495825"/>
            </a:xfrm>
            <a:custGeom>
              <a:avLst/>
              <a:gdLst/>
              <a:ahLst/>
              <a:cxnLst/>
              <a:rect l="l" t="t" r="r" b="b"/>
              <a:pathLst>
                <a:path w="18643" h="19833" extrusionOk="0">
                  <a:moveTo>
                    <a:pt x="0" y="1"/>
                  </a:moveTo>
                  <a:lnTo>
                    <a:pt x="0" y="12164"/>
                  </a:lnTo>
                  <a:cubicBezTo>
                    <a:pt x="0" y="13817"/>
                    <a:pt x="232" y="15205"/>
                    <a:pt x="760" y="16362"/>
                  </a:cubicBezTo>
                  <a:cubicBezTo>
                    <a:pt x="1289" y="17519"/>
                    <a:pt x="2083" y="18378"/>
                    <a:pt x="3107" y="18973"/>
                  </a:cubicBezTo>
                  <a:cubicBezTo>
                    <a:pt x="4165" y="19535"/>
                    <a:pt x="5421" y="19833"/>
                    <a:pt x="6941" y="19833"/>
                  </a:cubicBezTo>
                  <a:cubicBezTo>
                    <a:pt x="8330" y="19833"/>
                    <a:pt x="9586" y="19502"/>
                    <a:pt x="10677" y="18841"/>
                  </a:cubicBezTo>
                  <a:cubicBezTo>
                    <a:pt x="11800" y="18180"/>
                    <a:pt x="12594" y="17188"/>
                    <a:pt x="13056" y="15932"/>
                  </a:cubicBezTo>
                  <a:lnTo>
                    <a:pt x="13288" y="15932"/>
                  </a:lnTo>
                  <a:lnTo>
                    <a:pt x="13519" y="19502"/>
                  </a:lnTo>
                  <a:lnTo>
                    <a:pt x="18643" y="19502"/>
                  </a:lnTo>
                  <a:lnTo>
                    <a:pt x="18643" y="1"/>
                  </a:lnTo>
                  <a:lnTo>
                    <a:pt x="13288" y="1"/>
                  </a:lnTo>
                  <a:lnTo>
                    <a:pt x="13288" y="10776"/>
                  </a:lnTo>
                  <a:cubicBezTo>
                    <a:pt x="13288" y="11635"/>
                    <a:pt x="13123" y="12429"/>
                    <a:pt x="12792" y="13156"/>
                  </a:cubicBezTo>
                  <a:cubicBezTo>
                    <a:pt x="12461" y="13850"/>
                    <a:pt x="11966" y="14412"/>
                    <a:pt x="11338" y="14842"/>
                  </a:cubicBezTo>
                  <a:cubicBezTo>
                    <a:pt x="10710" y="15271"/>
                    <a:pt x="9949" y="15503"/>
                    <a:pt x="9057" y="15503"/>
                  </a:cubicBezTo>
                  <a:cubicBezTo>
                    <a:pt x="8164" y="15503"/>
                    <a:pt x="7470" y="15337"/>
                    <a:pt x="6908" y="14974"/>
                  </a:cubicBezTo>
                  <a:cubicBezTo>
                    <a:pt x="6380" y="14577"/>
                    <a:pt x="5983" y="14015"/>
                    <a:pt x="5685" y="13321"/>
                  </a:cubicBezTo>
                  <a:cubicBezTo>
                    <a:pt x="5454" y="12627"/>
                    <a:pt x="5322" y="11768"/>
                    <a:pt x="5322" y="10743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5"/>
            <p:cNvSpPr/>
            <p:nvPr/>
          </p:nvSpPr>
          <p:spPr>
            <a:xfrm>
              <a:off x="3889725" y="2476950"/>
              <a:ext cx="490050" cy="671825"/>
            </a:xfrm>
            <a:custGeom>
              <a:avLst/>
              <a:gdLst/>
              <a:ahLst/>
              <a:cxnLst/>
              <a:rect l="l" t="t" r="r" b="b"/>
              <a:pathLst>
                <a:path w="19602" h="26873" extrusionOk="0">
                  <a:moveTo>
                    <a:pt x="11834" y="26873"/>
                  </a:moveTo>
                  <a:cubicBezTo>
                    <a:pt x="10842" y="26873"/>
                    <a:pt x="9917" y="26707"/>
                    <a:pt x="9090" y="26410"/>
                  </a:cubicBezTo>
                  <a:cubicBezTo>
                    <a:pt x="8264" y="26079"/>
                    <a:pt x="7570" y="25650"/>
                    <a:pt x="6942" y="25088"/>
                  </a:cubicBezTo>
                  <a:cubicBezTo>
                    <a:pt x="6380" y="24526"/>
                    <a:pt x="5917" y="23865"/>
                    <a:pt x="5653" y="23138"/>
                  </a:cubicBezTo>
                  <a:lnTo>
                    <a:pt x="5355" y="23138"/>
                  </a:lnTo>
                  <a:lnTo>
                    <a:pt x="5124" y="26509"/>
                  </a:lnTo>
                  <a:lnTo>
                    <a:pt x="1" y="26509"/>
                  </a:lnTo>
                  <a:lnTo>
                    <a:pt x="1" y="1"/>
                  </a:lnTo>
                  <a:lnTo>
                    <a:pt x="5355" y="1"/>
                  </a:lnTo>
                  <a:lnTo>
                    <a:pt x="5355" y="10412"/>
                  </a:lnTo>
                  <a:lnTo>
                    <a:pt x="5653" y="10412"/>
                  </a:lnTo>
                  <a:cubicBezTo>
                    <a:pt x="6083" y="9288"/>
                    <a:pt x="6843" y="8396"/>
                    <a:pt x="7934" y="7702"/>
                  </a:cubicBezTo>
                  <a:cubicBezTo>
                    <a:pt x="9024" y="7008"/>
                    <a:pt x="10313" y="6644"/>
                    <a:pt x="11834" y="6644"/>
                  </a:cubicBezTo>
                  <a:cubicBezTo>
                    <a:pt x="12991" y="6644"/>
                    <a:pt x="14049" y="6876"/>
                    <a:pt x="14974" y="7305"/>
                  </a:cubicBezTo>
                  <a:cubicBezTo>
                    <a:pt x="15966" y="7735"/>
                    <a:pt x="16792" y="8363"/>
                    <a:pt x="17453" y="9189"/>
                  </a:cubicBezTo>
                  <a:cubicBezTo>
                    <a:pt x="18147" y="10049"/>
                    <a:pt x="18676" y="11106"/>
                    <a:pt x="19040" y="12362"/>
                  </a:cubicBezTo>
                  <a:cubicBezTo>
                    <a:pt x="19403" y="13618"/>
                    <a:pt x="19602" y="15106"/>
                    <a:pt x="19602" y="16758"/>
                  </a:cubicBezTo>
                  <a:cubicBezTo>
                    <a:pt x="19602" y="19006"/>
                    <a:pt x="19271" y="20857"/>
                    <a:pt x="18610" y="22377"/>
                  </a:cubicBezTo>
                  <a:cubicBezTo>
                    <a:pt x="17982" y="23865"/>
                    <a:pt x="17090" y="24989"/>
                    <a:pt x="15900" y="25749"/>
                  </a:cubicBezTo>
                  <a:cubicBezTo>
                    <a:pt x="14743" y="26509"/>
                    <a:pt x="13387" y="26873"/>
                    <a:pt x="11834" y="26873"/>
                  </a:cubicBezTo>
                  <a:close/>
                  <a:moveTo>
                    <a:pt x="9785" y="22543"/>
                  </a:moveTo>
                  <a:cubicBezTo>
                    <a:pt x="10644" y="22543"/>
                    <a:pt x="11404" y="22344"/>
                    <a:pt x="12065" y="21915"/>
                  </a:cubicBezTo>
                  <a:cubicBezTo>
                    <a:pt x="12726" y="21485"/>
                    <a:pt x="13222" y="20857"/>
                    <a:pt x="13586" y="19998"/>
                  </a:cubicBezTo>
                  <a:cubicBezTo>
                    <a:pt x="13949" y="19138"/>
                    <a:pt x="14148" y="18081"/>
                    <a:pt x="14148" y="16758"/>
                  </a:cubicBezTo>
                  <a:cubicBezTo>
                    <a:pt x="14148" y="15767"/>
                    <a:pt x="14049" y="14908"/>
                    <a:pt x="13817" y="14180"/>
                  </a:cubicBezTo>
                  <a:cubicBezTo>
                    <a:pt x="13619" y="13453"/>
                    <a:pt x="13321" y="12858"/>
                    <a:pt x="12958" y="12395"/>
                  </a:cubicBezTo>
                  <a:cubicBezTo>
                    <a:pt x="12561" y="11933"/>
                    <a:pt x="12098" y="11569"/>
                    <a:pt x="11570" y="11338"/>
                  </a:cubicBezTo>
                  <a:cubicBezTo>
                    <a:pt x="11041" y="11106"/>
                    <a:pt x="10446" y="10974"/>
                    <a:pt x="9785" y="10974"/>
                  </a:cubicBezTo>
                  <a:cubicBezTo>
                    <a:pt x="8826" y="10974"/>
                    <a:pt x="8000" y="11206"/>
                    <a:pt x="7339" y="11668"/>
                  </a:cubicBezTo>
                  <a:cubicBezTo>
                    <a:pt x="6678" y="12131"/>
                    <a:pt x="6182" y="12726"/>
                    <a:pt x="5851" y="13453"/>
                  </a:cubicBezTo>
                  <a:cubicBezTo>
                    <a:pt x="5554" y="14180"/>
                    <a:pt x="5388" y="14974"/>
                    <a:pt x="5388" y="15833"/>
                  </a:cubicBezTo>
                  <a:lnTo>
                    <a:pt x="5388" y="17717"/>
                  </a:lnTo>
                  <a:cubicBezTo>
                    <a:pt x="5388" y="18543"/>
                    <a:pt x="5554" y="19304"/>
                    <a:pt x="5851" y="20031"/>
                  </a:cubicBezTo>
                  <a:cubicBezTo>
                    <a:pt x="6182" y="20758"/>
                    <a:pt x="6678" y="21386"/>
                    <a:pt x="7339" y="21849"/>
                  </a:cubicBezTo>
                  <a:cubicBezTo>
                    <a:pt x="8000" y="22311"/>
                    <a:pt x="8826" y="22543"/>
                    <a:pt x="9785" y="225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5"/>
            <p:cNvSpPr/>
            <p:nvPr/>
          </p:nvSpPr>
          <p:spPr>
            <a:xfrm>
              <a:off x="4546675" y="2468700"/>
              <a:ext cx="634650" cy="679250"/>
            </a:xfrm>
            <a:custGeom>
              <a:avLst/>
              <a:gdLst/>
              <a:ahLst/>
              <a:cxnLst/>
              <a:rect l="l" t="t" r="r" b="b"/>
              <a:pathLst>
                <a:path w="25386" h="27170" extrusionOk="0">
                  <a:moveTo>
                    <a:pt x="13189" y="0"/>
                  </a:moveTo>
                  <a:cubicBezTo>
                    <a:pt x="11206" y="0"/>
                    <a:pt x="9421" y="331"/>
                    <a:pt x="7801" y="959"/>
                  </a:cubicBezTo>
                  <a:cubicBezTo>
                    <a:pt x="6182" y="1554"/>
                    <a:pt x="4826" y="2446"/>
                    <a:pt x="3636" y="3636"/>
                  </a:cubicBezTo>
                  <a:cubicBezTo>
                    <a:pt x="2479" y="4793"/>
                    <a:pt x="1587" y="6214"/>
                    <a:pt x="959" y="7900"/>
                  </a:cubicBezTo>
                  <a:cubicBezTo>
                    <a:pt x="331" y="9585"/>
                    <a:pt x="0" y="11469"/>
                    <a:pt x="0" y="13585"/>
                  </a:cubicBezTo>
                  <a:cubicBezTo>
                    <a:pt x="0" y="15700"/>
                    <a:pt x="331" y="17617"/>
                    <a:pt x="959" y="19270"/>
                  </a:cubicBezTo>
                  <a:cubicBezTo>
                    <a:pt x="1587" y="20956"/>
                    <a:pt x="2479" y="22377"/>
                    <a:pt x="3636" y="23567"/>
                  </a:cubicBezTo>
                  <a:cubicBezTo>
                    <a:pt x="4826" y="24724"/>
                    <a:pt x="6182" y="25616"/>
                    <a:pt x="7801" y="26244"/>
                  </a:cubicBezTo>
                  <a:cubicBezTo>
                    <a:pt x="9421" y="26872"/>
                    <a:pt x="11206" y="27170"/>
                    <a:pt x="13189" y="27170"/>
                  </a:cubicBezTo>
                  <a:cubicBezTo>
                    <a:pt x="15404" y="27170"/>
                    <a:pt x="17387" y="26773"/>
                    <a:pt x="19139" y="26013"/>
                  </a:cubicBezTo>
                  <a:cubicBezTo>
                    <a:pt x="20890" y="25219"/>
                    <a:pt x="22312" y="24129"/>
                    <a:pt x="23403" y="22741"/>
                  </a:cubicBezTo>
                  <a:cubicBezTo>
                    <a:pt x="24493" y="21319"/>
                    <a:pt x="25187" y="19667"/>
                    <a:pt x="25386" y="17783"/>
                  </a:cubicBezTo>
                  <a:lnTo>
                    <a:pt x="20494" y="17783"/>
                  </a:lnTo>
                  <a:cubicBezTo>
                    <a:pt x="20295" y="18840"/>
                    <a:pt x="19866" y="19766"/>
                    <a:pt x="19172" y="20559"/>
                  </a:cubicBezTo>
                  <a:cubicBezTo>
                    <a:pt x="18511" y="21319"/>
                    <a:pt x="17651" y="21947"/>
                    <a:pt x="16627" y="22377"/>
                  </a:cubicBezTo>
                  <a:cubicBezTo>
                    <a:pt x="15602" y="22807"/>
                    <a:pt x="14478" y="23038"/>
                    <a:pt x="13189" y="23038"/>
                  </a:cubicBezTo>
                  <a:cubicBezTo>
                    <a:pt x="11933" y="23038"/>
                    <a:pt x="10776" y="22840"/>
                    <a:pt x="9751" y="22443"/>
                  </a:cubicBezTo>
                  <a:cubicBezTo>
                    <a:pt x="8760" y="22013"/>
                    <a:pt x="7933" y="21418"/>
                    <a:pt x="7206" y="20625"/>
                  </a:cubicBezTo>
                  <a:cubicBezTo>
                    <a:pt x="6512" y="19832"/>
                    <a:pt x="5950" y="18840"/>
                    <a:pt x="5587" y="17683"/>
                  </a:cubicBezTo>
                  <a:cubicBezTo>
                    <a:pt x="5190" y="16494"/>
                    <a:pt x="4992" y="15105"/>
                    <a:pt x="4992" y="13585"/>
                  </a:cubicBezTo>
                  <a:cubicBezTo>
                    <a:pt x="4992" y="11536"/>
                    <a:pt x="5322" y="9817"/>
                    <a:pt x="5983" y="8396"/>
                  </a:cubicBezTo>
                  <a:cubicBezTo>
                    <a:pt x="6644" y="7007"/>
                    <a:pt x="7603" y="5950"/>
                    <a:pt x="8826" y="5256"/>
                  </a:cubicBezTo>
                  <a:cubicBezTo>
                    <a:pt x="10049" y="4528"/>
                    <a:pt x="11503" y="4165"/>
                    <a:pt x="13189" y="4165"/>
                  </a:cubicBezTo>
                  <a:cubicBezTo>
                    <a:pt x="14478" y="4165"/>
                    <a:pt x="15635" y="4363"/>
                    <a:pt x="16627" y="4793"/>
                  </a:cubicBezTo>
                  <a:cubicBezTo>
                    <a:pt x="17651" y="5256"/>
                    <a:pt x="18478" y="5850"/>
                    <a:pt x="19139" y="6611"/>
                  </a:cubicBezTo>
                  <a:cubicBezTo>
                    <a:pt x="19833" y="7404"/>
                    <a:pt x="20262" y="8296"/>
                    <a:pt x="20494" y="9354"/>
                  </a:cubicBezTo>
                  <a:lnTo>
                    <a:pt x="25386" y="9354"/>
                  </a:lnTo>
                  <a:cubicBezTo>
                    <a:pt x="25121" y="7470"/>
                    <a:pt x="24460" y="5817"/>
                    <a:pt x="23369" y="4429"/>
                  </a:cubicBezTo>
                  <a:cubicBezTo>
                    <a:pt x="22279" y="3041"/>
                    <a:pt x="20890" y="1950"/>
                    <a:pt x="19139" y="1157"/>
                  </a:cubicBezTo>
                  <a:cubicBezTo>
                    <a:pt x="17387" y="397"/>
                    <a:pt x="15404" y="0"/>
                    <a:pt x="13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5"/>
            <p:cNvSpPr/>
            <p:nvPr/>
          </p:nvSpPr>
          <p:spPr>
            <a:xfrm>
              <a:off x="520032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1" y="20031"/>
                    <a:pt x="6842" y="19799"/>
                    <a:pt x="5652" y="19370"/>
                  </a:cubicBezTo>
                  <a:cubicBezTo>
                    <a:pt x="4495" y="18907"/>
                    <a:pt x="3471" y="18246"/>
                    <a:pt x="2611" y="17386"/>
                  </a:cubicBezTo>
                  <a:cubicBezTo>
                    <a:pt x="1752" y="16494"/>
                    <a:pt x="1124" y="15436"/>
                    <a:pt x="661" y="14213"/>
                  </a:cubicBezTo>
                  <a:cubicBezTo>
                    <a:pt x="198" y="12990"/>
                    <a:pt x="0" y="11569"/>
                    <a:pt x="0" y="10016"/>
                  </a:cubicBezTo>
                  <a:cubicBezTo>
                    <a:pt x="0" y="8032"/>
                    <a:pt x="364" y="6281"/>
                    <a:pt x="1124" y="4793"/>
                  </a:cubicBezTo>
                  <a:cubicBezTo>
                    <a:pt x="1884" y="3306"/>
                    <a:pt x="3008" y="2116"/>
                    <a:pt x="4429" y="1257"/>
                  </a:cubicBezTo>
                  <a:cubicBezTo>
                    <a:pt x="5851" y="430"/>
                    <a:pt x="7569" y="1"/>
                    <a:pt x="9586" y="1"/>
                  </a:cubicBezTo>
                  <a:cubicBezTo>
                    <a:pt x="11007" y="1"/>
                    <a:pt x="12329" y="232"/>
                    <a:pt x="13486" y="695"/>
                  </a:cubicBezTo>
                  <a:cubicBezTo>
                    <a:pt x="14643" y="1157"/>
                    <a:pt x="15634" y="1818"/>
                    <a:pt x="16461" y="2678"/>
                  </a:cubicBezTo>
                  <a:cubicBezTo>
                    <a:pt x="17320" y="3570"/>
                    <a:pt x="17981" y="4628"/>
                    <a:pt x="18411" y="5851"/>
                  </a:cubicBezTo>
                  <a:cubicBezTo>
                    <a:pt x="18874" y="7074"/>
                    <a:pt x="19105" y="8462"/>
                    <a:pt x="19105" y="10016"/>
                  </a:cubicBezTo>
                  <a:cubicBezTo>
                    <a:pt x="19105" y="11999"/>
                    <a:pt x="18742" y="13718"/>
                    <a:pt x="17948" y="15238"/>
                  </a:cubicBezTo>
                  <a:cubicBezTo>
                    <a:pt x="17188" y="16725"/>
                    <a:pt x="16097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4" y="16296"/>
                    <a:pt x="11437" y="16064"/>
                    <a:pt x="12164" y="15602"/>
                  </a:cubicBezTo>
                  <a:cubicBezTo>
                    <a:pt x="12924" y="15106"/>
                    <a:pt x="13519" y="14412"/>
                    <a:pt x="13916" y="13486"/>
                  </a:cubicBezTo>
                  <a:cubicBezTo>
                    <a:pt x="14345" y="12528"/>
                    <a:pt x="14544" y="11371"/>
                    <a:pt x="14544" y="10016"/>
                  </a:cubicBezTo>
                  <a:cubicBezTo>
                    <a:pt x="14544" y="9024"/>
                    <a:pt x="14411" y="8099"/>
                    <a:pt x="14180" y="7338"/>
                  </a:cubicBezTo>
                  <a:cubicBezTo>
                    <a:pt x="13949" y="6545"/>
                    <a:pt x="13618" y="5884"/>
                    <a:pt x="13188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4" y="3736"/>
                    <a:pt x="7702" y="3967"/>
                    <a:pt x="6941" y="4463"/>
                  </a:cubicBezTo>
                  <a:cubicBezTo>
                    <a:pt x="6181" y="4925"/>
                    <a:pt x="5619" y="5620"/>
                    <a:pt x="5189" y="6578"/>
                  </a:cubicBezTo>
                  <a:cubicBezTo>
                    <a:pt x="4793" y="7504"/>
                    <a:pt x="4561" y="8660"/>
                    <a:pt x="4561" y="10016"/>
                  </a:cubicBezTo>
                  <a:cubicBezTo>
                    <a:pt x="4561" y="11040"/>
                    <a:pt x="4694" y="11966"/>
                    <a:pt x="4892" y="12759"/>
                  </a:cubicBezTo>
                  <a:cubicBezTo>
                    <a:pt x="5156" y="13519"/>
                    <a:pt x="5487" y="14180"/>
                    <a:pt x="5917" y="14709"/>
                  </a:cubicBezTo>
                  <a:cubicBezTo>
                    <a:pt x="6346" y="15238"/>
                    <a:pt x="6875" y="15602"/>
                    <a:pt x="7470" y="15899"/>
                  </a:cubicBezTo>
                  <a:cubicBezTo>
                    <a:pt x="8098" y="16163"/>
                    <a:pt x="8792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5"/>
            <p:cNvSpPr/>
            <p:nvPr/>
          </p:nvSpPr>
          <p:spPr>
            <a:xfrm>
              <a:off x="5715125" y="2647175"/>
              <a:ext cx="476000" cy="644550"/>
            </a:xfrm>
            <a:custGeom>
              <a:avLst/>
              <a:gdLst/>
              <a:ahLst/>
              <a:cxnLst/>
              <a:rect l="l" t="t" r="r" b="b"/>
              <a:pathLst>
                <a:path w="19040" h="25782" extrusionOk="0">
                  <a:moveTo>
                    <a:pt x="34" y="364"/>
                  </a:moveTo>
                  <a:lnTo>
                    <a:pt x="1" y="25782"/>
                  </a:lnTo>
                  <a:lnTo>
                    <a:pt x="4562" y="25782"/>
                  </a:lnTo>
                  <a:lnTo>
                    <a:pt x="4562" y="16130"/>
                  </a:lnTo>
                  <a:lnTo>
                    <a:pt x="4859" y="16130"/>
                  </a:lnTo>
                  <a:cubicBezTo>
                    <a:pt x="5157" y="16924"/>
                    <a:pt x="5620" y="17618"/>
                    <a:pt x="6182" y="18213"/>
                  </a:cubicBezTo>
                  <a:cubicBezTo>
                    <a:pt x="6810" y="18808"/>
                    <a:pt x="7537" y="19237"/>
                    <a:pt x="8363" y="19601"/>
                  </a:cubicBezTo>
                  <a:cubicBezTo>
                    <a:pt x="9223" y="19898"/>
                    <a:pt x="10148" y="20064"/>
                    <a:pt x="11206" y="20064"/>
                  </a:cubicBezTo>
                  <a:cubicBezTo>
                    <a:pt x="12759" y="20064"/>
                    <a:pt x="14114" y="19700"/>
                    <a:pt x="15271" y="18940"/>
                  </a:cubicBezTo>
                  <a:cubicBezTo>
                    <a:pt x="16461" y="18147"/>
                    <a:pt x="17387" y="17023"/>
                    <a:pt x="18048" y="15568"/>
                  </a:cubicBezTo>
                  <a:cubicBezTo>
                    <a:pt x="18709" y="14048"/>
                    <a:pt x="19039" y="12197"/>
                    <a:pt x="19039" y="10016"/>
                  </a:cubicBezTo>
                  <a:cubicBezTo>
                    <a:pt x="19039" y="8396"/>
                    <a:pt x="18841" y="6942"/>
                    <a:pt x="18445" y="5719"/>
                  </a:cubicBezTo>
                  <a:cubicBezTo>
                    <a:pt x="18081" y="4430"/>
                    <a:pt x="17552" y="3372"/>
                    <a:pt x="16858" y="2546"/>
                  </a:cubicBezTo>
                  <a:cubicBezTo>
                    <a:pt x="16164" y="1686"/>
                    <a:pt x="15337" y="1058"/>
                    <a:pt x="14379" y="662"/>
                  </a:cubicBezTo>
                  <a:cubicBezTo>
                    <a:pt x="13420" y="199"/>
                    <a:pt x="12363" y="1"/>
                    <a:pt x="11206" y="1"/>
                  </a:cubicBezTo>
                  <a:cubicBezTo>
                    <a:pt x="9619" y="1"/>
                    <a:pt x="8297" y="364"/>
                    <a:pt x="7173" y="1091"/>
                  </a:cubicBezTo>
                  <a:cubicBezTo>
                    <a:pt x="6082" y="1818"/>
                    <a:pt x="5289" y="2744"/>
                    <a:pt x="4859" y="3934"/>
                  </a:cubicBezTo>
                  <a:lnTo>
                    <a:pt x="4562" y="3934"/>
                  </a:lnTo>
                  <a:lnTo>
                    <a:pt x="4397" y="364"/>
                  </a:lnTo>
                  <a:close/>
                  <a:moveTo>
                    <a:pt x="12065" y="15668"/>
                  </a:moveTo>
                  <a:cubicBezTo>
                    <a:pt x="11338" y="16130"/>
                    <a:pt x="10512" y="16362"/>
                    <a:pt x="9520" y="16362"/>
                  </a:cubicBezTo>
                  <a:cubicBezTo>
                    <a:pt x="8694" y="16362"/>
                    <a:pt x="7966" y="16196"/>
                    <a:pt x="7338" y="15932"/>
                  </a:cubicBezTo>
                  <a:cubicBezTo>
                    <a:pt x="6743" y="15602"/>
                    <a:pt x="6248" y="15205"/>
                    <a:pt x="5818" y="14709"/>
                  </a:cubicBezTo>
                  <a:cubicBezTo>
                    <a:pt x="5421" y="14213"/>
                    <a:pt x="5124" y="13651"/>
                    <a:pt x="4926" y="13023"/>
                  </a:cubicBezTo>
                  <a:cubicBezTo>
                    <a:pt x="4727" y="12395"/>
                    <a:pt x="4628" y="11734"/>
                    <a:pt x="4628" y="11040"/>
                  </a:cubicBezTo>
                  <a:lnTo>
                    <a:pt x="4628" y="9024"/>
                  </a:lnTo>
                  <a:cubicBezTo>
                    <a:pt x="4628" y="8099"/>
                    <a:pt x="4793" y="7239"/>
                    <a:pt x="5157" y="6446"/>
                  </a:cubicBezTo>
                  <a:cubicBezTo>
                    <a:pt x="5520" y="5620"/>
                    <a:pt x="6082" y="4992"/>
                    <a:pt x="6810" y="4463"/>
                  </a:cubicBezTo>
                  <a:cubicBezTo>
                    <a:pt x="7537" y="3967"/>
                    <a:pt x="8429" y="3702"/>
                    <a:pt x="9520" y="3702"/>
                  </a:cubicBezTo>
                  <a:cubicBezTo>
                    <a:pt x="10512" y="3702"/>
                    <a:pt x="11338" y="3934"/>
                    <a:pt x="12065" y="4397"/>
                  </a:cubicBezTo>
                  <a:cubicBezTo>
                    <a:pt x="12792" y="4859"/>
                    <a:pt x="13354" y="5553"/>
                    <a:pt x="13751" y="6512"/>
                  </a:cubicBezTo>
                  <a:cubicBezTo>
                    <a:pt x="14148" y="7437"/>
                    <a:pt x="14379" y="8594"/>
                    <a:pt x="14379" y="10016"/>
                  </a:cubicBezTo>
                  <a:cubicBezTo>
                    <a:pt x="14379" y="11437"/>
                    <a:pt x="14148" y="12627"/>
                    <a:pt x="13751" y="13552"/>
                  </a:cubicBezTo>
                  <a:cubicBezTo>
                    <a:pt x="13354" y="14478"/>
                    <a:pt x="12792" y="15172"/>
                    <a:pt x="12065" y="15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5"/>
            <p:cNvSpPr/>
            <p:nvPr/>
          </p:nvSpPr>
          <p:spPr>
            <a:xfrm>
              <a:off x="6236550" y="2656275"/>
              <a:ext cx="113225" cy="483425"/>
            </a:xfrm>
            <a:custGeom>
              <a:avLst/>
              <a:gdLst/>
              <a:ahLst/>
              <a:cxnLst/>
              <a:rect l="l" t="t" r="r" b="b"/>
              <a:pathLst>
                <a:path w="4529" h="19337" extrusionOk="0">
                  <a:moveTo>
                    <a:pt x="0" y="0"/>
                  </a:moveTo>
                  <a:lnTo>
                    <a:pt x="0" y="19336"/>
                  </a:lnTo>
                  <a:lnTo>
                    <a:pt x="4529" y="19336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5"/>
            <p:cNvSpPr/>
            <p:nvPr/>
          </p:nvSpPr>
          <p:spPr>
            <a:xfrm>
              <a:off x="6236550" y="2476950"/>
              <a:ext cx="113225" cy="110750"/>
            </a:xfrm>
            <a:custGeom>
              <a:avLst/>
              <a:gdLst/>
              <a:ahLst/>
              <a:cxnLst/>
              <a:rect l="l" t="t" r="r" b="b"/>
              <a:pathLst>
                <a:path w="4529" h="4430" extrusionOk="0">
                  <a:moveTo>
                    <a:pt x="0" y="1"/>
                  </a:moveTo>
                  <a:lnTo>
                    <a:pt x="0" y="4430"/>
                  </a:lnTo>
                  <a:lnTo>
                    <a:pt x="4529" y="44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5"/>
            <p:cNvSpPr/>
            <p:nvPr/>
          </p:nvSpPr>
          <p:spPr>
            <a:xfrm>
              <a:off x="6408425" y="2476950"/>
              <a:ext cx="114075" cy="662750"/>
            </a:xfrm>
            <a:custGeom>
              <a:avLst/>
              <a:gdLst/>
              <a:ahLst/>
              <a:cxnLst/>
              <a:rect l="l" t="t" r="r" b="b"/>
              <a:pathLst>
                <a:path w="456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4562" y="26509"/>
                  </a:lnTo>
                  <a:lnTo>
                    <a:pt x="4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5"/>
            <p:cNvSpPr/>
            <p:nvPr/>
          </p:nvSpPr>
          <p:spPr>
            <a:xfrm>
              <a:off x="656047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2" y="20031"/>
                    <a:pt x="6843" y="19799"/>
                    <a:pt x="5653" y="19370"/>
                  </a:cubicBezTo>
                  <a:cubicBezTo>
                    <a:pt x="4496" y="18907"/>
                    <a:pt x="3471" y="18246"/>
                    <a:pt x="2612" y="17386"/>
                  </a:cubicBezTo>
                  <a:cubicBezTo>
                    <a:pt x="1752" y="16494"/>
                    <a:pt x="1091" y="15436"/>
                    <a:pt x="662" y="14213"/>
                  </a:cubicBezTo>
                  <a:cubicBezTo>
                    <a:pt x="199" y="12990"/>
                    <a:pt x="1" y="11569"/>
                    <a:pt x="1" y="10016"/>
                  </a:cubicBezTo>
                  <a:cubicBezTo>
                    <a:pt x="1" y="8032"/>
                    <a:pt x="364" y="6281"/>
                    <a:pt x="1124" y="4793"/>
                  </a:cubicBezTo>
                  <a:cubicBezTo>
                    <a:pt x="1885" y="3306"/>
                    <a:pt x="3008" y="2116"/>
                    <a:pt x="4430" y="1257"/>
                  </a:cubicBezTo>
                  <a:cubicBezTo>
                    <a:pt x="5851" y="430"/>
                    <a:pt x="7570" y="1"/>
                    <a:pt x="9586" y="1"/>
                  </a:cubicBezTo>
                  <a:cubicBezTo>
                    <a:pt x="11007" y="1"/>
                    <a:pt x="12330" y="232"/>
                    <a:pt x="13486" y="695"/>
                  </a:cubicBezTo>
                  <a:cubicBezTo>
                    <a:pt x="14643" y="1157"/>
                    <a:pt x="15635" y="1818"/>
                    <a:pt x="16461" y="2678"/>
                  </a:cubicBezTo>
                  <a:cubicBezTo>
                    <a:pt x="17321" y="3570"/>
                    <a:pt x="17982" y="4628"/>
                    <a:pt x="18412" y="5851"/>
                  </a:cubicBezTo>
                  <a:cubicBezTo>
                    <a:pt x="18874" y="7074"/>
                    <a:pt x="19106" y="8462"/>
                    <a:pt x="19106" y="10016"/>
                  </a:cubicBezTo>
                  <a:cubicBezTo>
                    <a:pt x="19106" y="11999"/>
                    <a:pt x="18742" y="13718"/>
                    <a:pt x="17949" y="15238"/>
                  </a:cubicBezTo>
                  <a:cubicBezTo>
                    <a:pt x="17189" y="16725"/>
                    <a:pt x="16098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5" y="16296"/>
                    <a:pt x="11437" y="16064"/>
                    <a:pt x="12164" y="15602"/>
                  </a:cubicBezTo>
                  <a:cubicBezTo>
                    <a:pt x="12925" y="15106"/>
                    <a:pt x="13520" y="14412"/>
                    <a:pt x="13916" y="13486"/>
                  </a:cubicBezTo>
                  <a:cubicBezTo>
                    <a:pt x="14346" y="12528"/>
                    <a:pt x="14544" y="11371"/>
                    <a:pt x="14544" y="10016"/>
                  </a:cubicBezTo>
                  <a:cubicBezTo>
                    <a:pt x="14544" y="9024"/>
                    <a:pt x="14412" y="8099"/>
                    <a:pt x="14181" y="7338"/>
                  </a:cubicBezTo>
                  <a:cubicBezTo>
                    <a:pt x="13949" y="6545"/>
                    <a:pt x="13619" y="5884"/>
                    <a:pt x="13189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5" y="3736"/>
                    <a:pt x="7702" y="3967"/>
                    <a:pt x="6942" y="4463"/>
                  </a:cubicBezTo>
                  <a:cubicBezTo>
                    <a:pt x="6182" y="4925"/>
                    <a:pt x="5620" y="5620"/>
                    <a:pt x="5190" y="6578"/>
                  </a:cubicBezTo>
                  <a:cubicBezTo>
                    <a:pt x="4793" y="7504"/>
                    <a:pt x="4562" y="8660"/>
                    <a:pt x="4562" y="10016"/>
                  </a:cubicBezTo>
                  <a:cubicBezTo>
                    <a:pt x="4562" y="11040"/>
                    <a:pt x="4694" y="11966"/>
                    <a:pt x="4893" y="12759"/>
                  </a:cubicBezTo>
                  <a:cubicBezTo>
                    <a:pt x="5157" y="13519"/>
                    <a:pt x="5487" y="14180"/>
                    <a:pt x="5917" y="14709"/>
                  </a:cubicBezTo>
                  <a:cubicBezTo>
                    <a:pt x="6347" y="15238"/>
                    <a:pt x="6876" y="15602"/>
                    <a:pt x="7471" y="15899"/>
                  </a:cubicBezTo>
                  <a:cubicBezTo>
                    <a:pt x="8099" y="16163"/>
                    <a:pt x="8793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5"/>
            <p:cNvSpPr/>
            <p:nvPr/>
          </p:nvSpPr>
          <p:spPr>
            <a:xfrm>
              <a:off x="7030675" y="2508350"/>
              <a:ext cx="304925" cy="631350"/>
            </a:xfrm>
            <a:custGeom>
              <a:avLst/>
              <a:gdLst/>
              <a:ahLst/>
              <a:cxnLst/>
              <a:rect l="l" t="t" r="r" b="b"/>
              <a:pathLst>
                <a:path w="12197" h="25254" extrusionOk="0">
                  <a:moveTo>
                    <a:pt x="8065" y="1"/>
                  </a:moveTo>
                  <a:lnTo>
                    <a:pt x="3570" y="463"/>
                  </a:lnTo>
                  <a:lnTo>
                    <a:pt x="3570" y="5917"/>
                  </a:lnTo>
                  <a:lnTo>
                    <a:pt x="0" y="5917"/>
                  </a:lnTo>
                  <a:lnTo>
                    <a:pt x="0" y="9586"/>
                  </a:lnTo>
                  <a:lnTo>
                    <a:pt x="3570" y="9586"/>
                  </a:lnTo>
                  <a:lnTo>
                    <a:pt x="3570" y="20857"/>
                  </a:lnTo>
                  <a:cubicBezTo>
                    <a:pt x="3570" y="21783"/>
                    <a:pt x="3702" y="22576"/>
                    <a:pt x="3967" y="23204"/>
                  </a:cubicBezTo>
                  <a:cubicBezTo>
                    <a:pt x="4231" y="23865"/>
                    <a:pt x="4694" y="24394"/>
                    <a:pt x="5355" y="24757"/>
                  </a:cubicBezTo>
                  <a:cubicBezTo>
                    <a:pt x="6049" y="25088"/>
                    <a:pt x="6975" y="25253"/>
                    <a:pt x="8164" y="25253"/>
                  </a:cubicBezTo>
                  <a:lnTo>
                    <a:pt x="12197" y="25253"/>
                  </a:lnTo>
                  <a:lnTo>
                    <a:pt x="12197" y="21551"/>
                  </a:lnTo>
                  <a:lnTo>
                    <a:pt x="9718" y="21551"/>
                  </a:lnTo>
                  <a:cubicBezTo>
                    <a:pt x="9156" y="21551"/>
                    <a:pt x="8759" y="21452"/>
                    <a:pt x="8495" y="21254"/>
                  </a:cubicBezTo>
                  <a:cubicBezTo>
                    <a:pt x="8231" y="21022"/>
                    <a:pt x="8065" y="20626"/>
                    <a:pt x="8065" y="20031"/>
                  </a:cubicBezTo>
                  <a:lnTo>
                    <a:pt x="8065" y="9586"/>
                  </a:lnTo>
                  <a:lnTo>
                    <a:pt x="12197" y="9586"/>
                  </a:lnTo>
                  <a:lnTo>
                    <a:pt x="12197" y="5917"/>
                  </a:lnTo>
                  <a:lnTo>
                    <a:pt x="8065" y="5917"/>
                  </a:lnTo>
                  <a:lnTo>
                    <a:pt x="8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105"/>
          <p:cNvSpPr/>
          <p:nvPr/>
        </p:nvSpPr>
        <p:spPr>
          <a:xfrm>
            <a:off x="404850" y="4395350"/>
            <a:ext cx="350699" cy="34345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465" name="Google Shape;465;p105"/>
          <p:cNvPicPr preferRelativeResize="0"/>
          <p:nvPr/>
        </p:nvPicPr>
        <p:blipFill rotWithShape="1">
          <a:blip r:embed="rId3">
            <a:alphaModFix/>
          </a:blip>
          <a:srcRect l="-6734" b="-2870"/>
          <a:stretch/>
        </p:blipFill>
        <p:spPr>
          <a:xfrm rot="1871242" flipH="1">
            <a:off x="6830967" y="2484048"/>
            <a:ext cx="4008292" cy="335738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05"/>
          <p:cNvSpPr txBox="1">
            <a:spLocks noGrp="1"/>
          </p:cNvSpPr>
          <p:nvPr>
            <p:ph type="title" idx="2"/>
          </p:nvPr>
        </p:nvSpPr>
        <p:spPr>
          <a:xfrm>
            <a:off x="872725" y="4425961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67" name="Google Shape;467;p105"/>
          <p:cNvSpPr txBox="1">
            <a:spLocks noGrp="1"/>
          </p:cNvSpPr>
          <p:nvPr>
            <p:ph type="title" idx="3"/>
          </p:nvPr>
        </p:nvSpPr>
        <p:spPr>
          <a:xfrm>
            <a:off x="872725" y="4587835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oboto Mono"/>
              <a:buNone/>
              <a:defRPr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07696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">
  <p:cSld name="1_00 Cover Taglin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6"/>
          <p:cNvSpPr txBox="1">
            <a:spLocks noGrp="1"/>
          </p:cNvSpPr>
          <p:nvPr>
            <p:ph type="title"/>
          </p:nvPr>
        </p:nvSpPr>
        <p:spPr>
          <a:xfrm>
            <a:off x="6998700" y="4631467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106"/>
          <p:cNvSpPr/>
          <p:nvPr/>
        </p:nvSpPr>
        <p:spPr>
          <a:xfrm>
            <a:off x="404850" y="4395350"/>
            <a:ext cx="350699" cy="34345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71" name="Google Shape;471;p106"/>
          <p:cNvSpPr txBox="1">
            <a:spLocks noGrp="1"/>
          </p:cNvSpPr>
          <p:nvPr>
            <p:ph type="title" idx="2"/>
          </p:nvPr>
        </p:nvSpPr>
        <p:spPr>
          <a:xfrm>
            <a:off x="872725" y="4425961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472" name="Google Shape;472;p106"/>
          <p:cNvSpPr txBox="1">
            <a:spLocks noGrp="1"/>
          </p:cNvSpPr>
          <p:nvPr>
            <p:ph type="title" idx="3"/>
          </p:nvPr>
        </p:nvSpPr>
        <p:spPr>
          <a:xfrm>
            <a:off x="872725" y="4587835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oboto Mono"/>
              <a:buNone/>
              <a:defRPr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106"/>
          <p:cNvSpPr txBox="1">
            <a:spLocks noGrp="1"/>
          </p:cNvSpPr>
          <p:nvPr>
            <p:ph type="title" idx="4"/>
          </p:nvPr>
        </p:nvSpPr>
        <p:spPr>
          <a:xfrm>
            <a:off x="398900" y="1194075"/>
            <a:ext cx="83403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Inter SemiBold"/>
              <a:buNone/>
              <a:defRPr sz="64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4" name="Google Shape;474;p106"/>
          <p:cNvGrpSpPr/>
          <p:nvPr/>
        </p:nvGrpSpPr>
        <p:grpSpPr>
          <a:xfrm>
            <a:off x="404870" y="501599"/>
            <a:ext cx="1949310" cy="246242"/>
            <a:chOff x="247200" y="2395975"/>
            <a:chExt cx="7088400" cy="895750"/>
          </a:xfrm>
        </p:grpSpPr>
        <p:sp>
          <p:nvSpPr>
            <p:cNvPr id="475" name="Google Shape;475;p106"/>
            <p:cNvSpPr/>
            <p:nvPr/>
          </p:nvSpPr>
          <p:spPr>
            <a:xfrm>
              <a:off x="609150" y="2890125"/>
              <a:ext cx="71900" cy="160325"/>
            </a:xfrm>
            <a:custGeom>
              <a:avLst/>
              <a:gdLst/>
              <a:ahLst/>
              <a:cxnLst/>
              <a:rect l="l" t="t" r="r" b="b"/>
              <a:pathLst>
                <a:path w="2876" h="6413" extrusionOk="0">
                  <a:moveTo>
                    <a:pt x="1421" y="0"/>
                  </a:moveTo>
                  <a:cubicBezTo>
                    <a:pt x="628" y="0"/>
                    <a:pt x="0" y="661"/>
                    <a:pt x="0" y="1454"/>
                  </a:cubicBezTo>
                  <a:lnTo>
                    <a:pt x="0" y="4958"/>
                  </a:lnTo>
                  <a:cubicBezTo>
                    <a:pt x="0" y="5751"/>
                    <a:pt x="628" y="6412"/>
                    <a:pt x="1421" y="6412"/>
                  </a:cubicBezTo>
                  <a:cubicBezTo>
                    <a:pt x="2248" y="6412"/>
                    <a:pt x="2876" y="5751"/>
                    <a:pt x="2876" y="4958"/>
                  </a:cubicBezTo>
                  <a:lnTo>
                    <a:pt x="2876" y="1454"/>
                  </a:lnTo>
                  <a:cubicBezTo>
                    <a:pt x="2876" y="661"/>
                    <a:pt x="2248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06"/>
            <p:cNvSpPr/>
            <p:nvPr/>
          </p:nvSpPr>
          <p:spPr>
            <a:xfrm>
              <a:off x="804975" y="2890125"/>
              <a:ext cx="72750" cy="160325"/>
            </a:xfrm>
            <a:custGeom>
              <a:avLst/>
              <a:gdLst/>
              <a:ahLst/>
              <a:cxnLst/>
              <a:rect l="l" t="t" r="r" b="b"/>
              <a:pathLst>
                <a:path w="2910" h="6413" extrusionOk="0">
                  <a:moveTo>
                    <a:pt x="1455" y="0"/>
                  </a:moveTo>
                  <a:cubicBezTo>
                    <a:pt x="662" y="0"/>
                    <a:pt x="1" y="661"/>
                    <a:pt x="1" y="1454"/>
                  </a:cubicBezTo>
                  <a:lnTo>
                    <a:pt x="1" y="4958"/>
                  </a:lnTo>
                  <a:cubicBezTo>
                    <a:pt x="1" y="5751"/>
                    <a:pt x="662" y="6412"/>
                    <a:pt x="1455" y="6412"/>
                  </a:cubicBezTo>
                  <a:cubicBezTo>
                    <a:pt x="2249" y="6412"/>
                    <a:pt x="2910" y="5751"/>
                    <a:pt x="2910" y="4958"/>
                  </a:cubicBezTo>
                  <a:lnTo>
                    <a:pt x="2910" y="1454"/>
                  </a:lnTo>
                  <a:cubicBezTo>
                    <a:pt x="2910" y="661"/>
                    <a:pt x="2249" y="0"/>
                    <a:pt x="1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6"/>
            <p:cNvSpPr/>
            <p:nvPr/>
          </p:nvSpPr>
          <p:spPr>
            <a:xfrm>
              <a:off x="247200" y="2395975"/>
              <a:ext cx="991650" cy="828000"/>
            </a:xfrm>
            <a:custGeom>
              <a:avLst/>
              <a:gdLst/>
              <a:ahLst/>
              <a:cxnLst/>
              <a:rect l="l" t="t" r="r" b="b"/>
              <a:pathLst>
                <a:path w="39666" h="33120" extrusionOk="0">
                  <a:moveTo>
                    <a:pt x="39533" y="24823"/>
                  </a:moveTo>
                  <a:cubicBezTo>
                    <a:pt x="38112" y="27269"/>
                    <a:pt x="29848" y="33119"/>
                    <a:pt x="19833" y="33119"/>
                  </a:cubicBezTo>
                  <a:cubicBezTo>
                    <a:pt x="9818" y="33119"/>
                    <a:pt x="1554" y="27269"/>
                    <a:pt x="133" y="24823"/>
                  </a:cubicBezTo>
                  <a:cubicBezTo>
                    <a:pt x="34" y="24625"/>
                    <a:pt x="1" y="24427"/>
                    <a:pt x="1" y="24228"/>
                  </a:cubicBezTo>
                  <a:lnTo>
                    <a:pt x="1" y="19832"/>
                  </a:lnTo>
                  <a:cubicBezTo>
                    <a:pt x="1" y="19634"/>
                    <a:pt x="34" y="19469"/>
                    <a:pt x="100" y="19270"/>
                  </a:cubicBezTo>
                  <a:cubicBezTo>
                    <a:pt x="728" y="17750"/>
                    <a:pt x="2314" y="15502"/>
                    <a:pt x="4397" y="14907"/>
                  </a:cubicBezTo>
                  <a:cubicBezTo>
                    <a:pt x="4694" y="14180"/>
                    <a:pt x="5091" y="13156"/>
                    <a:pt x="5454" y="12395"/>
                  </a:cubicBezTo>
                  <a:cubicBezTo>
                    <a:pt x="5421" y="11800"/>
                    <a:pt x="5388" y="11205"/>
                    <a:pt x="5388" y="10610"/>
                  </a:cubicBezTo>
                  <a:cubicBezTo>
                    <a:pt x="5388" y="8396"/>
                    <a:pt x="5851" y="6479"/>
                    <a:pt x="7239" y="5024"/>
                  </a:cubicBezTo>
                  <a:cubicBezTo>
                    <a:pt x="7900" y="4363"/>
                    <a:pt x="8727" y="3835"/>
                    <a:pt x="9685" y="3471"/>
                  </a:cubicBezTo>
                  <a:cubicBezTo>
                    <a:pt x="11999" y="1587"/>
                    <a:pt x="15304" y="0"/>
                    <a:pt x="19800" y="0"/>
                  </a:cubicBezTo>
                  <a:cubicBezTo>
                    <a:pt x="24328" y="0"/>
                    <a:pt x="27667" y="1587"/>
                    <a:pt x="29980" y="3471"/>
                  </a:cubicBezTo>
                  <a:cubicBezTo>
                    <a:pt x="30939" y="3835"/>
                    <a:pt x="31765" y="4363"/>
                    <a:pt x="32426" y="5024"/>
                  </a:cubicBezTo>
                  <a:cubicBezTo>
                    <a:pt x="33815" y="6479"/>
                    <a:pt x="34310" y="8396"/>
                    <a:pt x="34310" y="10610"/>
                  </a:cubicBezTo>
                  <a:cubicBezTo>
                    <a:pt x="34310" y="11205"/>
                    <a:pt x="34277" y="11800"/>
                    <a:pt x="34211" y="12395"/>
                  </a:cubicBezTo>
                  <a:cubicBezTo>
                    <a:pt x="34575" y="13156"/>
                    <a:pt x="35005" y="14180"/>
                    <a:pt x="35269" y="14907"/>
                  </a:cubicBezTo>
                  <a:cubicBezTo>
                    <a:pt x="37351" y="15502"/>
                    <a:pt x="38971" y="17750"/>
                    <a:pt x="39566" y="19270"/>
                  </a:cubicBezTo>
                  <a:cubicBezTo>
                    <a:pt x="39632" y="19469"/>
                    <a:pt x="39665" y="19634"/>
                    <a:pt x="39665" y="19832"/>
                  </a:cubicBezTo>
                  <a:lnTo>
                    <a:pt x="39665" y="24228"/>
                  </a:lnTo>
                  <a:cubicBezTo>
                    <a:pt x="39665" y="24427"/>
                    <a:pt x="39632" y="24625"/>
                    <a:pt x="39533" y="24823"/>
                  </a:cubicBezTo>
                  <a:close/>
                  <a:moveTo>
                    <a:pt x="21188" y="10049"/>
                  </a:moveTo>
                  <a:cubicBezTo>
                    <a:pt x="21122" y="9520"/>
                    <a:pt x="21089" y="9024"/>
                    <a:pt x="21089" y="8594"/>
                  </a:cubicBezTo>
                  <a:lnTo>
                    <a:pt x="21089" y="8561"/>
                  </a:lnTo>
                  <a:cubicBezTo>
                    <a:pt x="21089" y="7272"/>
                    <a:pt x="21353" y="6446"/>
                    <a:pt x="21816" y="5950"/>
                  </a:cubicBezTo>
                  <a:cubicBezTo>
                    <a:pt x="22378" y="5289"/>
                    <a:pt x="23535" y="4793"/>
                    <a:pt x="25981" y="5058"/>
                  </a:cubicBezTo>
                  <a:cubicBezTo>
                    <a:pt x="28460" y="5355"/>
                    <a:pt x="29848" y="5950"/>
                    <a:pt x="30641" y="6776"/>
                  </a:cubicBezTo>
                  <a:cubicBezTo>
                    <a:pt x="31402" y="7537"/>
                    <a:pt x="31831" y="8726"/>
                    <a:pt x="31831" y="10610"/>
                  </a:cubicBezTo>
                  <a:cubicBezTo>
                    <a:pt x="31831" y="12594"/>
                    <a:pt x="31534" y="13784"/>
                    <a:pt x="30906" y="14511"/>
                  </a:cubicBezTo>
                  <a:cubicBezTo>
                    <a:pt x="30278" y="15172"/>
                    <a:pt x="29121" y="15734"/>
                    <a:pt x="26510" y="15734"/>
                  </a:cubicBezTo>
                  <a:cubicBezTo>
                    <a:pt x="24493" y="15734"/>
                    <a:pt x="23370" y="15073"/>
                    <a:pt x="22642" y="14180"/>
                  </a:cubicBezTo>
                  <a:cubicBezTo>
                    <a:pt x="21849" y="13222"/>
                    <a:pt x="21419" y="11800"/>
                    <a:pt x="21188" y="10049"/>
                  </a:cubicBezTo>
                  <a:close/>
                  <a:moveTo>
                    <a:pt x="18511" y="10049"/>
                  </a:moveTo>
                  <a:cubicBezTo>
                    <a:pt x="18577" y="9520"/>
                    <a:pt x="18610" y="9024"/>
                    <a:pt x="18610" y="8594"/>
                  </a:cubicBezTo>
                  <a:lnTo>
                    <a:pt x="18610" y="8561"/>
                  </a:lnTo>
                  <a:cubicBezTo>
                    <a:pt x="18610" y="7272"/>
                    <a:pt x="18312" y="6446"/>
                    <a:pt x="17883" y="5950"/>
                  </a:cubicBezTo>
                  <a:cubicBezTo>
                    <a:pt x="17321" y="5289"/>
                    <a:pt x="16164" y="4793"/>
                    <a:pt x="13685" y="5058"/>
                  </a:cubicBezTo>
                  <a:cubicBezTo>
                    <a:pt x="11206" y="5355"/>
                    <a:pt x="9818" y="5950"/>
                    <a:pt x="9024" y="6776"/>
                  </a:cubicBezTo>
                  <a:cubicBezTo>
                    <a:pt x="8264" y="7537"/>
                    <a:pt x="7867" y="8726"/>
                    <a:pt x="7867" y="10610"/>
                  </a:cubicBezTo>
                  <a:cubicBezTo>
                    <a:pt x="7867" y="12594"/>
                    <a:pt x="8165" y="13784"/>
                    <a:pt x="8793" y="14511"/>
                  </a:cubicBezTo>
                  <a:cubicBezTo>
                    <a:pt x="9388" y="15172"/>
                    <a:pt x="10578" y="15734"/>
                    <a:pt x="13189" y="15734"/>
                  </a:cubicBezTo>
                  <a:cubicBezTo>
                    <a:pt x="15172" y="15734"/>
                    <a:pt x="16329" y="15073"/>
                    <a:pt x="17056" y="14180"/>
                  </a:cubicBezTo>
                  <a:cubicBezTo>
                    <a:pt x="17817" y="13222"/>
                    <a:pt x="18279" y="11800"/>
                    <a:pt x="18511" y="10049"/>
                  </a:cubicBezTo>
                  <a:close/>
                  <a:moveTo>
                    <a:pt x="20130" y="14907"/>
                  </a:moveTo>
                  <a:lnTo>
                    <a:pt x="19998" y="14907"/>
                  </a:lnTo>
                  <a:cubicBezTo>
                    <a:pt x="19833" y="14907"/>
                    <a:pt x="19635" y="14907"/>
                    <a:pt x="19568" y="14907"/>
                  </a:cubicBezTo>
                  <a:cubicBezTo>
                    <a:pt x="19370" y="15205"/>
                    <a:pt x="19172" y="15469"/>
                    <a:pt x="18973" y="15734"/>
                  </a:cubicBezTo>
                  <a:cubicBezTo>
                    <a:pt x="17684" y="17320"/>
                    <a:pt x="15800" y="18213"/>
                    <a:pt x="13189" y="18213"/>
                  </a:cubicBezTo>
                  <a:cubicBezTo>
                    <a:pt x="10313" y="18213"/>
                    <a:pt x="8231" y="17618"/>
                    <a:pt x="6942" y="16130"/>
                  </a:cubicBezTo>
                  <a:cubicBezTo>
                    <a:pt x="6843" y="16064"/>
                    <a:pt x="6777" y="15965"/>
                    <a:pt x="6777" y="15965"/>
                  </a:cubicBezTo>
                  <a:lnTo>
                    <a:pt x="6611" y="16130"/>
                  </a:lnTo>
                  <a:lnTo>
                    <a:pt x="6611" y="27005"/>
                  </a:lnTo>
                  <a:cubicBezTo>
                    <a:pt x="8991" y="28294"/>
                    <a:pt x="14082" y="30607"/>
                    <a:pt x="19833" y="30607"/>
                  </a:cubicBezTo>
                  <a:cubicBezTo>
                    <a:pt x="25584" y="30607"/>
                    <a:pt x="30675" y="28294"/>
                    <a:pt x="33054" y="27005"/>
                  </a:cubicBezTo>
                  <a:lnTo>
                    <a:pt x="33054" y="16130"/>
                  </a:lnTo>
                  <a:lnTo>
                    <a:pt x="32889" y="15965"/>
                  </a:lnTo>
                  <a:cubicBezTo>
                    <a:pt x="32889" y="15965"/>
                    <a:pt x="32856" y="16031"/>
                    <a:pt x="32757" y="16130"/>
                  </a:cubicBezTo>
                  <a:cubicBezTo>
                    <a:pt x="31435" y="17618"/>
                    <a:pt x="29352" y="18213"/>
                    <a:pt x="26510" y="18213"/>
                  </a:cubicBezTo>
                  <a:cubicBezTo>
                    <a:pt x="23865" y="18213"/>
                    <a:pt x="21981" y="17320"/>
                    <a:pt x="20725" y="15734"/>
                  </a:cubicBezTo>
                  <a:cubicBezTo>
                    <a:pt x="20494" y="15469"/>
                    <a:pt x="20296" y="15205"/>
                    <a:pt x="20130" y="14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6"/>
            <p:cNvSpPr/>
            <p:nvPr/>
          </p:nvSpPr>
          <p:spPr>
            <a:xfrm>
              <a:off x="1456975" y="2468700"/>
              <a:ext cx="653650" cy="679250"/>
            </a:xfrm>
            <a:custGeom>
              <a:avLst/>
              <a:gdLst/>
              <a:ahLst/>
              <a:cxnLst/>
              <a:rect l="l" t="t" r="r" b="b"/>
              <a:pathLst>
                <a:path w="26146" h="27170" extrusionOk="0">
                  <a:moveTo>
                    <a:pt x="13387" y="0"/>
                  </a:moveTo>
                  <a:cubicBezTo>
                    <a:pt x="11371" y="0"/>
                    <a:pt x="9520" y="298"/>
                    <a:pt x="7867" y="926"/>
                  </a:cubicBezTo>
                  <a:cubicBezTo>
                    <a:pt x="6248" y="1521"/>
                    <a:pt x="4859" y="2413"/>
                    <a:pt x="3669" y="3570"/>
                  </a:cubicBezTo>
                  <a:cubicBezTo>
                    <a:pt x="2512" y="4727"/>
                    <a:pt x="1587" y="6148"/>
                    <a:pt x="926" y="7834"/>
                  </a:cubicBezTo>
                  <a:cubicBezTo>
                    <a:pt x="298" y="9486"/>
                    <a:pt x="0" y="11403"/>
                    <a:pt x="0" y="13585"/>
                  </a:cubicBezTo>
                  <a:cubicBezTo>
                    <a:pt x="0" y="15601"/>
                    <a:pt x="298" y="17452"/>
                    <a:pt x="860" y="19138"/>
                  </a:cubicBezTo>
                  <a:cubicBezTo>
                    <a:pt x="1455" y="20790"/>
                    <a:pt x="2347" y="22245"/>
                    <a:pt x="3438" y="23468"/>
                  </a:cubicBezTo>
                  <a:cubicBezTo>
                    <a:pt x="4595" y="24658"/>
                    <a:pt x="5983" y="25583"/>
                    <a:pt x="7603" y="26211"/>
                  </a:cubicBezTo>
                  <a:cubicBezTo>
                    <a:pt x="9222" y="26839"/>
                    <a:pt x="11073" y="27170"/>
                    <a:pt x="13123" y="27170"/>
                  </a:cubicBezTo>
                  <a:cubicBezTo>
                    <a:pt x="15073" y="27170"/>
                    <a:pt x="16858" y="26872"/>
                    <a:pt x="18477" y="26343"/>
                  </a:cubicBezTo>
                  <a:cubicBezTo>
                    <a:pt x="20064" y="25781"/>
                    <a:pt x="21419" y="24988"/>
                    <a:pt x="22576" y="23930"/>
                  </a:cubicBezTo>
                  <a:cubicBezTo>
                    <a:pt x="23700" y="22873"/>
                    <a:pt x="24592" y="21650"/>
                    <a:pt x="25187" y="20195"/>
                  </a:cubicBezTo>
                  <a:cubicBezTo>
                    <a:pt x="25815" y="18708"/>
                    <a:pt x="26146" y="17055"/>
                    <a:pt x="26146" y="15238"/>
                  </a:cubicBezTo>
                  <a:lnTo>
                    <a:pt x="26146" y="12692"/>
                  </a:lnTo>
                  <a:lnTo>
                    <a:pt x="13123" y="12692"/>
                  </a:lnTo>
                  <a:lnTo>
                    <a:pt x="13123" y="16725"/>
                  </a:lnTo>
                  <a:lnTo>
                    <a:pt x="20395" y="16725"/>
                  </a:lnTo>
                  <a:cubicBezTo>
                    <a:pt x="20295" y="17716"/>
                    <a:pt x="19998" y="18609"/>
                    <a:pt x="19568" y="19402"/>
                  </a:cubicBezTo>
                  <a:cubicBezTo>
                    <a:pt x="18973" y="20394"/>
                    <a:pt x="18147" y="21154"/>
                    <a:pt x="17056" y="21683"/>
                  </a:cubicBezTo>
                  <a:cubicBezTo>
                    <a:pt x="15965" y="22179"/>
                    <a:pt x="14709" y="22443"/>
                    <a:pt x="13222" y="22443"/>
                  </a:cubicBezTo>
                  <a:cubicBezTo>
                    <a:pt x="12098" y="22443"/>
                    <a:pt x="11073" y="22245"/>
                    <a:pt x="10148" y="21881"/>
                  </a:cubicBezTo>
                  <a:cubicBezTo>
                    <a:pt x="9255" y="21518"/>
                    <a:pt x="8462" y="20956"/>
                    <a:pt x="7801" y="20228"/>
                  </a:cubicBezTo>
                  <a:cubicBezTo>
                    <a:pt x="7140" y="19468"/>
                    <a:pt x="6644" y="18543"/>
                    <a:pt x="6314" y="17419"/>
                  </a:cubicBezTo>
                  <a:cubicBezTo>
                    <a:pt x="5983" y="16295"/>
                    <a:pt x="5818" y="15039"/>
                    <a:pt x="5818" y="13585"/>
                  </a:cubicBezTo>
                  <a:cubicBezTo>
                    <a:pt x="5818" y="11635"/>
                    <a:pt x="6115" y="10015"/>
                    <a:pt x="6710" y="8726"/>
                  </a:cubicBezTo>
                  <a:cubicBezTo>
                    <a:pt x="7338" y="7437"/>
                    <a:pt x="8231" y="6445"/>
                    <a:pt x="9388" y="5817"/>
                  </a:cubicBezTo>
                  <a:cubicBezTo>
                    <a:pt x="10511" y="5156"/>
                    <a:pt x="11834" y="4859"/>
                    <a:pt x="13387" y="4859"/>
                  </a:cubicBezTo>
                  <a:cubicBezTo>
                    <a:pt x="14511" y="4859"/>
                    <a:pt x="15536" y="5024"/>
                    <a:pt x="16428" y="5388"/>
                  </a:cubicBezTo>
                  <a:cubicBezTo>
                    <a:pt x="17321" y="5718"/>
                    <a:pt x="18048" y="6214"/>
                    <a:pt x="18643" y="6875"/>
                  </a:cubicBezTo>
                  <a:cubicBezTo>
                    <a:pt x="19238" y="7536"/>
                    <a:pt x="19634" y="8329"/>
                    <a:pt x="19833" y="9255"/>
                  </a:cubicBezTo>
                  <a:lnTo>
                    <a:pt x="25650" y="9255"/>
                  </a:lnTo>
                  <a:cubicBezTo>
                    <a:pt x="25452" y="7371"/>
                    <a:pt x="24824" y="5751"/>
                    <a:pt x="23766" y="4363"/>
                  </a:cubicBezTo>
                  <a:cubicBezTo>
                    <a:pt x="22741" y="2975"/>
                    <a:pt x="21320" y="1917"/>
                    <a:pt x="19568" y="1157"/>
                  </a:cubicBezTo>
                  <a:cubicBezTo>
                    <a:pt x="17816" y="397"/>
                    <a:pt x="15734" y="0"/>
                    <a:pt x="13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6"/>
            <p:cNvSpPr/>
            <p:nvPr/>
          </p:nvSpPr>
          <p:spPr>
            <a:xfrm>
              <a:off x="2164325" y="2652125"/>
              <a:ext cx="133075" cy="487575"/>
            </a:xfrm>
            <a:custGeom>
              <a:avLst/>
              <a:gdLst/>
              <a:ahLst/>
              <a:cxnLst/>
              <a:rect l="l" t="t" r="r" b="b"/>
              <a:pathLst>
                <a:path w="5323" h="19503" extrusionOk="0">
                  <a:moveTo>
                    <a:pt x="0" y="1"/>
                  </a:moveTo>
                  <a:lnTo>
                    <a:pt x="0" y="19502"/>
                  </a:lnTo>
                  <a:lnTo>
                    <a:pt x="5322" y="19502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6"/>
            <p:cNvSpPr/>
            <p:nvPr/>
          </p:nvSpPr>
          <p:spPr>
            <a:xfrm>
              <a:off x="2164325" y="2476950"/>
              <a:ext cx="133075" cy="113225"/>
            </a:xfrm>
            <a:custGeom>
              <a:avLst/>
              <a:gdLst/>
              <a:ahLst/>
              <a:cxnLst/>
              <a:rect l="l" t="t" r="r" b="b"/>
              <a:pathLst>
                <a:path w="5323" h="4529" extrusionOk="0">
                  <a:moveTo>
                    <a:pt x="0" y="1"/>
                  </a:moveTo>
                  <a:lnTo>
                    <a:pt x="0" y="4529"/>
                  </a:lnTo>
                  <a:lnTo>
                    <a:pt x="5322" y="452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6"/>
            <p:cNvSpPr/>
            <p:nvPr/>
          </p:nvSpPr>
          <p:spPr>
            <a:xfrm>
              <a:off x="2334550" y="2506700"/>
              <a:ext cx="318175" cy="633000"/>
            </a:xfrm>
            <a:custGeom>
              <a:avLst/>
              <a:gdLst/>
              <a:ahLst/>
              <a:cxnLst/>
              <a:rect l="l" t="t" r="r" b="b"/>
              <a:pathLst>
                <a:path w="12727" h="25320" extrusionOk="0">
                  <a:moveTo>
                    <a:pt x="8793" y="1"/>
                  </a:moveTo>
                  <a:lnTo>
                    <a:pt x="3471" y="529"/>
                  </a:lnTo>
                  <a:lnTo>
                    <a:pt x="3471" y="5818"/>
                  </a:lnTo>
                  <a:lnTo>
                    <a:pt x="0" y="5818"/>
                  </a:lnTo>
                  <a:lnTo>
                    <a:pt x="0" y="10115"/>
                  </a:lnTo>
                  <a:lnTo>
                    <a:pt x="3471" y="10115"/>
                  </a:lnTo>
                  <a:lnTo>
                    <a:pt x="3471" y="20559"/>
                  </a:lnTo>
                  <a:cubicBezTo>
                    <a:pt x="3471" y="21518"/>
                    <a:pt x="3603" y="22377"/>
                    <a:pt x="3868" y="23105"/>
                  </a:cubicBezTo>
                  <a:cubicBezTo>
                    <a:pt x="4165" y="23799"/>
                    <a:pt x="4694" y="24361"/>
                    <a:pt x="5421" y="24724"/>
                  </a:cubicBezTo>
                  <a:cubicBezTo>
                    <a:pt x="6148" y="25121"/>
                    <a:pt x="7140" y="25319"/>
                    <a:pt x="8462" y="25319"/>
                  </a:cubicBezTo>
                  <a:lnTo>
                    <a:pt x="12726" y="25319"/>
                  </a:lnTo>
                  <a:lnTo>
                    <a:pt x="12726" y="20989"/>
                  </a:lnTo>
                  <a:lnTo>
                    <a:pt x="10346" y="20989"/>
                  </a:lnTo>
                  <a:cubicBezTo>
                    <a:pt x="9850" y="20989"/>
                    <a:pt x="9454" y="20890"/>
                    <a:pt x="9189" y="20692"/>
                  </a:cubicBezTo>
                  <a:cubicBezTo>
                    <a:pt x="8925" y="20493"/>
                    <a:pt x="8793" y="20130"/>
                    <a:pt x="8793" y="19535"/>
                  </a:cubicBezTo>
                  <a:lnTo>
                    <a:pt x="8793" y="10115"/>
                  </a:lnTo>
                  <a:lnTo>
                    <a:pt x="12726" y="10115"/>
                  </a:lnTo>
                  <a:lnTo>
                    <a:pt x="12726" y="5818"/>
                  </a:lnTo>
                  <a:lnTo>
                    <a:pt x="8793" y="5818"/>
                  </a:lnTo>
                  <a:lnTo>
                    <a:pt x="8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6"/>
            <p:cNvSpPr/>
            <p:nvPr/>
          </p:nvSpPr>
          <p:spPr>
            <a:xfrm>
              <a:off x="2703925" y="2476950"/>
              <a:ext cx="595825" cy="662750"/>
            </a:xfrm>
            <a:custGeom>
              <a:avLst/>
              <a:gdLst/>
              <a:ahLst/>
              <a:cxnLst/>
              <a:rect l="l" t="t" r="r" b="b"/>
              <a:pathLst>
                <a:path w="2383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5686" y="26509"/>
                  </a:lnTo>
                  <a:lnTo>
                    <a:pt x="5686" y="15502"/>
                  </a:lnTo>
                  <a:lnTo>
                    <a:pt x="18147" y="15502"/>
                  </a:lnTo>
                  <a:lnTo>
                    <a:pt x="18147" y="26509"/>
                  </a:lnTo>
                  <a:lnTo>
                    <a:pt x="23832" y="26509"/>
                  </a:lnTo>
                  <a:lnTo>
                    <a:pt x="23832" y="1"/>
                  </a:lnTo>
                  <a:lnTo>
                    <a:pt x="18147" y="1"/>
                  </a:lnTo>
                  <a:lnTo>
                    <a:pt x="18147" y="10644"/>
                  </a:lnTo>
                  <a:lnTo>
                    <a:pt x="5686" y="10644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6"/>
            <p:cNvSpPr/>
            <p:nvPr/>
          </p:nvSpPr>
          <p:spPr>
            <a:xfrm>
              <a:off x="3359225" y="2652125"/>
              <a:ext cx="466075" cy="495825"/>
            </a:xfrm>
            <a:custGeom>
              <a:avLst/>
              <a:gdLst/>
              <a:ahLst/>
              <a:cxnLst/>
              <a:rect l="l" t="t" r="r" b="b"/>
              <a:pathLst>
                <a:path w="18643" h="19833" extrusionOk="0">
                  <a:moveTo>
                    <a:pt x="0" y="1"/>
                  </a:moveTo>
                  <a:lnTo>
                    <a:pt x="0" y="12164"/>
                  </a:lnTo>
                  <a:cubicBezTo>
                    <a:pt x="0" y="13817"/>
                    <a:pt x="232" y="15205"/>
                    <a:pt x="760" y="16362"/>
                  </a:cubicBezTo>
                  <a:cubicBezTo>
                    <a:pt x="1289" y="17519"/>
                    <a:pt x="2083" y="18378"/>
                    <a:pt x="3107" y="18973"/>
                  </a:cubicBezTo>
                  <a:cubicBezTo>
                    <a:pt x="4165" y="19535"/>
                    <a:pt x="5421" y="19833"/>
                    <a:pt x="6941" y="19833"/>
                  </a:cubicBezTo>
                  <a:cubicBezTo>
                    <a:pt x="8330" y="19833"/>
                    <a:pt x="9586" y="19502"/>
                    <a:pt x="10677" y="18841"/>
                  </a:cubicBezTo>
                  <a:cubicBezTo>
                    <a:pt x="11800" y="18180"/>
                    <a:pt x="12594" y="17188"/>
                    <a:pt x="13056" y="15932"/>
                  </a:cubicBezTo>
                  <a:lnTo>
                    <a:pt x="13288" y="15932"/>
                  </a:lnTo>
                  <a:lnTo>
                    <a:pt x="13519" y="19502"/>
                  </a:lnTo>
                  <a:lnTo>
                    <a:pt x="18643" y="19502"/>
                  </a:lnTo>
                  <a:lnTo>
                    <a:pt x="18643" y="1"/>
                  </a:lnTo>
                  <a:lnTo>
                    <a:pt x="13288" y="1"/>
                  </a:lnTo>
                  <a:lnTo>
                    <a:pt x="13288" y="10776"/>
                  </a:lnTo>
                  <a:cubicBezTo>
                    <a:pt x="13288" y="11635"/>
                    <a:pt x="13123" y="12429"/>
                    <a:pt x="12792" y="13156"/>
                  </a:cubicBezTo>
                  <a:cubicBezTo>
                    <a:pt x="12461" y="13850"/>
                    <a:pt x="11966" y="14412"/>
                    <a:pt x="11338" y="14842"/>
                  </a:cubicBezTo>
                  <a:cubicBezTo>
                    <a:pt x="10710" y="15271"/>
                    <a:pt x="9949" y="15503"/>
                    <a:pt x="9057" y="15503"/>
                  </a:cubicBezTo>
                  <a:cubicBezTo>
                    <a:pt x="8164" y="15503"/>
                    <a:pt x="7470" y="15337"/>
                    <a:pt x="6908" y="14974"/>
                  </a:cubicBezTo>
                  <a:cubicBezTo>
                    <a:pt x="6380" y="14577"/>
                    <a:pt x="5983" y="14015"/>
                    <a:pt x="5685" y="13321"/>
                  </a:cubicBezTo>
                  <a:cubicBezTo>
                    <a:pt x="5454" y="12627"/>
                    <a:pt x="5322" y="11768"/>
                    <a:pt x="5322" y="10743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6"/>
            <p:cNvSpPr/>
            <p:nvPr/>
          </p:nvSpPr>
          <p:spPr>
            <a:xfrm>
              <a:off x="3889725" y="2476950"/>
              <a:ext cx="490050" cy="671825"/>
            </a:xfrm>
            <a:custGeom>
              <a:avLst/>
              <a:gdLst/>
              <a:ahLst/>
              <a:cxnLst/>
              <a:rect l="l" t="t" r="r" b="b"/>
              <a:pathLst>
                <a:path w="19602" h="26873" extrusionOk="0">
                  <a:moveTo>
                    <a:pt x="11834" y="26873"/>
                  </a:moveTo>
                  <a:cubicBezTo>
                    <a:pt x="10842" y="26873"/>
                    <a:pt x="9917" y="26707"/>
                    <a:pt x="9090" y="26410"/>
                  </a:cubicBezTo>
                  <a:cubicBezTo>
                    <a:pt x="8264" y="26079"/>
                    <a:pt x="7570" y="25650"/>
                    <a:pt x="6942" y="25088"/>
                  </a:cubicBezTo>
                  <a:cubicBezTo>
                    <a:pt x="6380" y="24526"/>
                    <a:pt x="5917" y="23865"/>
                    <a:pt x="5653" y="23138"/>
                  </a:cubicBezTo>
                  <a:lnTo>
                    <a:pt x="5355" y="23138"/>
                  </a:lnTo>
                  <a:lnTo>
                    <a:pt x="5124" y="26509"/>
                  </a:lnTo>
                  <a:lnTo>
                    <a:pt x="1" y="26509"/>
                  </a:lnTo>
                  <a:lnTo>
                    <a:pt x="1" y="1"/>
                  </a:lnTo>
                  <a:lnTo>
                    <a:pt x="5355" y="1"/>
                  </a:lnTo>
                  <a:lnTo>
                    <a:pt x="5355" y="10412"/>
                  </a:lnTo>
                  <a:lnTo>
                    <a:pt x="5653" y="10412"/>
                  </a:lnTo>
                  <a:cubicBezTo>
                    <a:pt x="6083" y="9288"/>
                    <a:pt x="6843" y="8396"/>
                    <a:pt x="7934" y="7702"/>
                  </a:cubicBezTo>
                  <a:cubicBezTo>
                    <a:pt x="9024" y="7008"/>
                    <a:pt x="10313" y="6644"/>
                    <a:pt x="11834" y="6644"/>
                  </a:cubicBezTo>
                  <a:cubicBezTo>
                    <a:pt x="12991" y="6644"/>
                    <a:pt x="14049" y="6876"/>
                    <a:pt x="14974" y="7305"/>
                  </a:cubicBezTo>
                  <a:cubicBezTo>
                    <a:pt x="15966" y="7735"/>
                    <a:pt x="16792" y="8363"/>
                    <a:pt x="17453" y="9189"/>
                  </a:cubicBezTo>
                  <a:cubicBezTo>
                    <a:pt x="18147" y="10049"/>
                    <a:pt x="18676" y="11106"/>
                    <a:pt x="19040" y="12362"/>
                  </a:cubicBezTo>
                  <a:cubicBezTo>
                    <a:pt x="19403" y="13618"/>
                    <a:pt x="19602" y="15106"/>
                    <a:pt x="19602" y="16758"/>
                  </a:cubicBezTo>
                  <a:cubicBezTo>
                    <a:pt x="19602" y="19006"/>
                    <a:pt x="19271" y="20857"/>
                    <a:pt x="18610" y="22377"/>
                  </a:cubicBezTo>
                  <a:cubicBezTo>
                    <a:pt x="17982" y="23865"/>
                    <a:pt x="17090" y="24989"/>
                    <a:pt x="15900" y="25749"/>
                  </a:cubicBezTo>
                  <a:cubicBezTo>
                    <a:pt x="14743" y="26509"/>
                    <a:pt x="13387" y="26873"/>
                    <a:pt x="11834" y="26873"/>
                  </a:cubicBezTo>
                  <a:close/>
                  <a:moveTo>
                    <a:pt x="9785" y="22543"/>
                  </a:moveTo>
                  <a:cubicBezTo>
                    <a:pt x="10644" y="22543"/>
                    <a:pt x="11404" y="22344"/>
                    <a:pt x="12065" y="21915"/>
                  </a:cubicBezTo>
                  <a:cubicBezTo>
                    <a:pt x="12726" y="21485"/>
                    <a:pt x="13222" y="20857"/>
                    <a:pt x="13586" y="19998"/>
                  </a:cubicBezTo>
                  <a:cubicBezTo>
                    <a:pt x="13949" y="19138"/>
                    <a:pt x="14148" y="18081"/>
                    <a:pt x="14148" y="16758"/>
                  </a:cubicBezTo>
                  <a:cubicBezTo>
                    <a:pt x="14148" y="15767"/>
                    <a:pt x="14049" y="14908"/>
                    <a:pt x="13817" y="14180"/>
                  </a:cubicBezTo>
                  <a:cubicBezTo>
                    <a:pt x="13619" y="13453"/>
                    <a:pt x="13321" y="12858"/>
                    <a:pt x="12958" y="12395"/>
                  </a:cubicBezTo>
                  <a:cubicBezTo>
                    <a:pt x="12561" y="11933"/>
                    <a:pt x="12098" y="11569"/>
                    <a:pt x="11570" y="11338"/>
                  </a:cubicBezTo>
                  <a:cubicBezTo>
                    <a:pt x="11041" y="11106"/>
                    <a:pt x="10446" y="10974"/>
                    <a:pt x="9785" y="10974"/>
                  </a:cubicBezTo>
                  <a:cubicBezTo>
                    <a:pt x="8826" y="10974"/>
                    <a:pt x="8000" y="11206"/>
                    <a:pt x="7339" y="11668"/>
                  </a:cubicBezTo>
                  <a:cubicBezTo>
                    <a:pt x="6678" y="12131"/>
                    <a:pt x="6182" y="12726"/>
                    <a:pt x="5851" y="13453"/>
                  </a:cubicBezTo>
                  <a:cubicBezTo>
                    <a:pt x="5554" y="14180"/>
                    <a:pt x="5388" y="14974"/>
                    <a:pt x="5388" y="15833"/>
                  </a:cubicBezTo>
                  <a:lnTo>
                    <a:pt x="5388" y="17717"/>
                  </a:lnTo>
                  <a:cubicBezTo>
                    <a:pt x="5388" y="18543"/>
                    <a:pt x="5554" y="19304"/>
                    <a:pt x="5851" y="20031"/>
                  </a:cubicBezTo>
                  <a:cubicBezTo>
                    <a:pt x="6182" y="20758"/>
                    <a:pt x="6678" y="21386"/>
                    <a:pt x="7339" y="21849"/>
                  </a:cubicBezTo>
                  <a:cubicBezTo>
                    <a:pt x="8000" y="22311"/>
                    <a:pt x="8826" y="22543"/>
                    <a:pt x="9785" y="225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06"/>
            <p:cNvSpPr/>
            <p:nvPr/>
          </p:nvSpPr>
          <p:spPr>
            <a:xfrm>
              <a:off x="4546675" y="2468700"/>
              <a:ext cx="634650" cy="679250"/>
            </a:xfrm>
            <a:custGeom>
              <a:avLst/>
              <a:gdLst/>
              <a:ahLst/>
              <a:cxnLst/>
              <a:rect l="l" t="t" r="r" b="b"/>
              <a:pathLst>
                <a:path w="25386" h="27170" extrusionOk="0">
                  <a:moveTo>
                    <a:pt x="13189" y="0"/>
                  </a:moveTo>
                  <a:cubicBezTo>
                    <a:pt x="11206" y="0"/>
                    <a:pt x="9421" y="331"/>
                    <a:pt x="7801" y="959"/>
                  </a:cubicBezTo>
                  <a:cubicBezTo>
                    <a:pt x="6182" y="1554"/>
                    <a:pt x="4826" y="2446"/>
                    <a:pt x="3636" y="3636"/>
                  </a:cubicBezTo>
                  <a:cubicBezTo>
                    <a:pt x="2479" y="4793"/>
                    <a:pt x="1587" y="6214"/>
                    <a:pt x="959" y="7900"/>
                  </a:cubicBezTo>
                  <a:cubicBezTo>
                    <a:pt x="331" y="9585"/>
                    <a:pt x="0" y="11469"/>
                    <a:pt x="0" y="13585"/>
                  </a:cubicBezTo>
                  <a:cubicBezTo>
                    <a:pt x="0" y="15700"/>
                    <a:pt x="331" y="17617"/>
                    <a:pt x="959" y="19270"/>
                  </a:cubicBezTo>
                  <a:cubicBezTo>
                    <a:pt x="1587" y="20956"/>
                    <a:pt x="2479" y="22377"/>
                    <a:pt x="3636" y="23567"/>
                  </a:cubicBezTo>
                  <a:cubicBezTo>
                    <a:pt x="4826" y="24724"/>
                    <a:pt x="6182" y="25616"/>
                    <a:pt x="7801" y="26244"/>
                  </a:cubicBezTo>
                  <a:cubicBezTo>
                    <a:pt x="9421" y="26872"/>
                    <a:pt x="11206" y="27170"/>
                    <a:pt x="13189" y="27170"/>
                  </a:cubicBezTo>
                  <a:cubicBezTo>
                    <a:pt x="15404" y="27170"/>
                    <a:pt x="17387" y="26773"/>
                    <a:pt x="19139" y="26013"/>
                  </a:cubicBezTo>
                  <a:cubicBezTo>
                    <a:pt x="20890" y="25219"/>
                    <a:pt x="22312" y="24129"/>
                    <a:pt x="23403" y="22741"/>
                  </a:cubicBezTo>
                  <a:cubicBezTo>
                    <a:pt x="24493" y="21319"/>
                    <a:pt x="25187" y="19667"/>
                    <a:pt x="25386" y="17783"/>
                  </a:cubicBezTo>
                  <a:lnTo>
                    <a:pt x="20494" y="17783"/>
                  </a:lnTo>
                  <a:cubicBezTo>
                    <a:pt x="20295" y="18840"/>
                    <a:pt x="19866" y="19766"/>
                    <a:pt x="19172" y="20559"/>
                  </a:cubicBezTo>
                  <a:cubicBezTo>
                    <a:pt x="18511" y="21319"/>
                    <a:pt x="17651" y="21947"/>
                    <a:pt x="16627" y="22377"/>
                  </a:cubicBezTo>
                  <a:cubicBezTo>
                    <a:pt x="15602" y="22807"/>
                    <a:pt x="14478" y="23038"/>
                    <a:pt x="13189" y="23038"/>
                  </a:cubicBezTo>
                  <a:cubicBezTo>
                    <a:pt x="11933" y="23038"/>
                    <a:pt x="10776" y="22840"/>
                    <a:pt x="9751" y="22443"/>
                  </a:cubicBezTo>
                  <a:cubicBezTo>
                    <a:pt x="8760" y="22013"/>
                    <a:pt x="7933" y="21418"/>
                    <a:pt x="7206" y="20625"/>
                  </a:cubicBezTo>
                  <a:cubicBezTo>
                    <a:pt x="6512" y="19832"/>
                    <a:pt x="5950" y="18840"/>
                    <a:pt x="5587" y="17683"/>
                  </a:cubicBezTo>
                  <a:cubicBezTo>
                    <a:pt x="5190" y="16494"/>
                    <a:pt x="4992" y="15105"/>
                    <a:pt x="4992" y="13585"/>
                  </a:cubicBezTo>
                  <a:cubicBezTo>
                    <a:pt x="4992" y="11536"/>
                    <a:pt x="5322" y="9817"/>
                    <a:pt x="5983" y="8396"/>
                  </a:cubicBezTo>
                  <a:cubicBezTo>
                    <a:pt x="6644" y="7007"/>
                    <a:pt x="7603" y="5950"/>
                    <a:pt x="8826" y="5256"/>
                  </a:cubicBezTo>
                  <a:cubicBezTo>
                    <a:pt x="10049" y="4528"/>
                    <a:pt x="11503" y="4165"/>
                    <a:pt x="13189" y="4165"/>
                  </a:cubicBezTo>
                  <a:cubicBezTo>
                    <a:pt x="14478" y="4165"/>
                    <a:pt x="15635" y="4363"/>
                    <a:pt x="16627" y="4793"/>
                  </a:cubicBezTo>
                  <a:cubicBezTo>
                    <a:pt x="17651" y="5256"/>
                    <a:pt x="18478" y="5850"/>
                    <a:pt x="19139" y="6611"/>
                  </a:cubicBezTo>
                  <a:cubicBezTo>
                    <a:pt x="19833" y="7404"/>
                    <a:pt x="20262" y="8296"/>
                    <a:pt x="20494" y="9354"/>
                  </a:cubicBezTo>
                  <a:lnTo>
                    <a:pt x="25386" y="9354"/>
                  </a:lnTo>
                  <a:cubicBezTo>
                    <a:pt x="25121" y="7470"/>
                    <a:pt x="24460" y="5817"/>
                    <a:pt x="23369" y="4429"/>
                  </a:cubicBezTo>
                  <a:cubicBezTo>
                    <a:pt x="22279" y="3041"/>
                    <a:pt x="20890" y="1950"/>
                    <a:pt x="19139" y="1157"/>
                  </a:cubicBezTo>
                  <a:cubicBezTo>
                    <a:pt x="17387" y="397"/>
                    <a:pt x="15404" y="0"/>
                    <a:pt x="13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06"/>
            <p:cNvSpPr/>
            <p:nvPr/>
          </p:nvSpPr>
          <p:spPr>
            <a:xfrm>
              <a:off x="520032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1" y="20031"/>
                    <a:pt x="6842" y="19799"/>
                    <a:pt x="5652" y="19370"/>
                  </a:cubicBezTo>
                  <a:cubicBezTo>
                    <a:pt x="4495" y="18907"/>
                    <a:pt x="3471" y="18246"/>
                    <a:pt x="2611" y="17386"/>
                  </a:cubicBezTo>
                  <a:cubicBezTo>
                    <a:pt x="1752" y="16494"/>
                    <a:pt x="1124" y="15436"/>
                    <a:pt x="661" y="14213"/>
                  </a:cubicBezTo>
                  <a:cubicBezTo>
                    <a:pt x="198" y="12990"/>
                    <a:pt x="0" y="11569"/>
                    <a:pt x="0" y="10016"/>
                  </a:cubicBezTo>
                  <a:cubicBezTo>
                    <a:pt x="0" y="8032"/>
                    <a:pt x="364" y="6281"/>
                    <a:pt x="1124" y="4793"/>
                  </a:cubicBezTo>
                  <a:cubicBezTo>
                    <a:pt x="1884" y="3306"/>
                    <a:pt x="3008" y="2116"/>
                    <a:pt x="4429" y="1257"/>
                  </a:cubicBezTo>
                  <a:cubicBezTo>
                    <a:pt x="5851" y="430"/>
                    <a:pt x="7569" y="1"/>
                    <a:pt x="9586" y="1"/>
                  </a:cubicBezTo>
                  <a:cubicBezTo>
                    <a:pt x="11007" y="1"/>
                    <a:pt x="12329" y="232"/>
                    <a:pt x="13486" y="695"/>
                  </a:cubicBezTo>
                  <a:cubicBezTo>
                    <a:pt x="14643" y="1157"/>
                    <a:pt x="15634" y="1818"/>
                    <a:pt x="16461" y="2678"/>
                  </a:cubicBezTo>
                  <a:cubicBezTo>
                    <a:pt x="17320" y="3570"/>
                    <a:pt x="17981" y="4628"/>
                    <a:pt x="18411" y="5851"/>
                  </a:cubicBezTo>
                  <a:cubicBezTo>
                    <a:pt x="18874" y="7074"/>
                    <a:pt x="19105" y="8462"/>
                    <a:pt x="19105" y="10016"/>
                  </a:cubicBezTo>
                  <a:cubicBezTo>
                    <a:pt x="19105" y="11999"/>
                    <a:pt x="18742" y="13718"/>
                    <a:pt x="17948" y="15238"/>
                  </a:cubicBezTo>
                  <a:cubicBezTo>
                    <a:pt x="17188" y="16725"/>
                    <a:pt x="16097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4" y="16296"/>
                    <a:pt x="11437" y="16064"/>
                    <a:pt x="12164" y="15602"/>
                  </a:cubicBezTo>
                  <a:cubicBezTo>
                    <a:pt x="12924" y="15106"/>
                    <a:pt x="13519" y="14412"/>
                    <a:pt x="13916" y="13486"/>
                  </a:cubicBezTo>
                  <a:cubicBezTo>
                    <a:pt x="14345" y="12528"/>
                    <a:pt x="14544" y="11371"/>
                    <a:pt x="14544" y="10016"/>
                  </a:cubicBezTo>
                  <a:cubicBezTo>
                    <a:pt x="14544" y="9024"/>
                    <a:pt x="14411" y="8099"/>
                    <a:pt x="14180" y="7338"/>
                  </a:cubicBezTo>
                  <a:cubicBezTo>
                    <a:pt x="13949" y="6545"/>
                    <a:pt x="13618" y="5884"/>
                    <a:pt x="13188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4" y="3736"/>
                    <a:pt x="7702" y="3967"/>
                    <a:pt x="6941" y="4463"/>
                  </a:cubicBezTo>
                  <a:cubicBezTo>
                    <a:pt x="6181" y="4925"/>
                    <a:pt x="5619" y="5620"/>
                    <a:pt x="5189" y="6578"/>
                  </a:cubicBezTo>
                  <a:cubicBezTo>
                    <a:pt x="4793" y="7504"/>
                    <a:pt x="4561" y="8660"/>
                    <a:pt x="4561" y="10016"/>
                  </a:cubicBezTo>
                  <a:cubicBezTo>
                    <a:pt x="4561" y="11040"/>
                    <a:pt x="4694" y="11966"/>
                    <a:pt x="4892" y="12759"/>
                  </a:cubicBezTo>
                  <a:cubicBezTo>
                    <a:pt x="5156" y="13519"/>
                    <a:pt x="5487" y="14180"/>
                    <a:pt x="5917" y="14709"/>
                  </a:cubicBezTo>
                  <a:cubicBezTo>
                    <a:pt x="6346" y="15238"/>
                    <a:pt x="6875" y="15602"/>
                    <a:pt x="7470" y="15899"/>
                  </a:cubicBezTo>
                  <a:cubicBezTo>
                    <a:pt x="8098" y="16163"/>
                    <a:pt x="8792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06"/>
            <p:cNvSpPr/>
            <p:nvPr/>
          </p:nvSpPr>
          <p:spPr>
            <a:xfrm>
              <a:off x="5715125" y="2647175"/>
              <a:ext cx="476000" cy="644550"/>
            </a:xfrm>
            <a:custGeom>
              <a:avLst/>
              <a:gdLst/>
              <a:ahLst/>
              <a:cxnLst/>
              <a:rect l="l" t="t" r="r" b="b"/>
              <a:pathLst>
                <a:path w="19040" h="25782" extrusionOk="0">
                  <a:moveTo>
                    <a:pt x="34" y="364"/>
                  </a:moveTo>
                  <a:lnTo>
                    <a:pt x="1" y="25782"/>
                  </a:lnTo>
                  <a:lnTo>
                    <a:pt x="4562" y="25782"/>
                  </a:lnTo>
                  <a:lnTo>
                    <a:pt x="4562" y="16130"/>
                  </a:lnTo>
                  <a:lnTo>
                    <a:pt x="4859" y="16130"/>
                  </a:lnTo>
                  <a:cubicBezTo>
                    <a:pt x="5157" y="16924"/>
                    <a:pt x="5620" y="17618"/>
                    <a:pt x="6182" y="18213"/>
                  </a:cubicBezTo>
                  <a:cubicBezTo>
                    <a:pt x="6810" y="18808"/>
                    <a:pt x="7537" y="19237"/>
                    <a:pt x="8363" y="19601"/>
                  </a:cubicBezTo>
                  <a:cubicBezTo>
                    <a:pt x="9223" y="19898"/>
                    <a:pt x="10148" y="20064"/>
                    <a:pt x="11206" y="20064"/>
                  </a:cubicBezTo>
                  <a:cubicBezTo>
                    <a:pt x="12759" y="20064"/>
                    <a:pt x="14114" y="19700"/>
                    <a:pt x="15271" y="18940"/>
                  </a:cubicBezTo>
                  <a:cubicBezTo>
                    <a:pt x="16461" y="18147"/>
                    <a:pt x="17387" y="17023"/>
                    <a:pt x="18048" y="15568"/>
                  </a:cubicBezTo>
                  <a:cubicBezTo>
                    <a:pt x="18709" y="14048"/>
                    <a:pt x="19039" y="12197"/>
                    <a:pt x="19039" y="10016"/>
                  </a:cubicBezTo>
                  <a:cubicBezTo>
                    <a:pt x="19039" y="8396"/>
                    <a:pt x="18841" y="6942"/>
                    <a:pt x="18445" y="5719"/>
                  </a:cubicBezTo>
                  <a:cubicBezTo>
                    <a:pt x="18081" y="4430"/>
                    <a:pt x="17552" y="3372"/>
                    <a:pt x="16858" y="2546"/>
                  </a:cubicBezTo>
                  <a:cubicBezTo>
                    <a:pt x="16164" y="1686"/>
                    <a:pt x="15337" y="1058"/>
                    <a:pt x="14379" y="662"/>
                  </a:cubicBezTo>
                  <a:cubicBezTo>
                    <a:pt x="13420" y="199"/>
                    <a:pt x="12363" y="1"/>
                    <a:pt x="11206" y="1"/>
                  </a:cubicBezTo>
                  <a:cubicBezTo>
                    <a:pt x="9619" y="1"/>
                    <a:pt x="8297" y="364"/>
                    <a:pt x="7173" y="1091"/>
                  </a:cubicBezTo>
                  <a:cubicBezTo>
                    <a:pt x="6082" y="1818"/>
                    <a:pt x="5289" y="2744"/>
                    <a:pt x="4859" y="3934"/>
                  </a:cubicBezTo>
                  <a:lnTo>
                    <a:pt x="4562" y="3934"/>
                  </a:lnTo>
                  <a:lnTo>
                    <a:pt x="4397" y="364"/>
                  </a:lnTo>
                  <a:close/>
                  <a:moveTo>
                    <a:pt x="12065" y="15668"/>
                  </a:moveTo>
                  <a:cubicBezTo>
                    <a:pt x="11338" y="16130"/>
                    <a:pt x="10512" y="16362"/>
                    <a:pt x="9520" y="16362"/>
                  </a:cubicBezTo>
                  <a:cubicBezTo>
                    <a:pt x="8694" y="16362"/>
                    <a:pt x="7966" y="16196"/>
                    <a:pt x="7338" y="15932"/>
                  </a:cubicBezTo>
                  <a:cubicBezTo>
                    <a:pt x="6743" y="15602"/>
                    <a:pt x="6248" y="15205"/>
                    <a:pt x="5818" y="14709"/>
                  </a:cubicBezTo>
                  <a:cubicBezTo>
                    <a:pt x="5421" y="14213"/>
                    <a:pt x="5124" y="13651"/>
                    <a:pt x="4926" y="13023"/>
                  </a:cubicBezTo>
                  <a:cubicBezTo>
                    <a:pt x="4727" y="12395"/>
                    <a:pt x="4628" y="11734"/>
                    <a:pt x="4628" y="11040"/>
                  </a:cubicBezTo>
                  <a:lnTo>
                    <a:pt x="4628" y="9024"/>
                  </a:lnTo>
                  <a:cubicBezTo>
                    <a:pt x="4628" y="8099"/>
                    <a:pt x="4793" y="7239"/>
                    <a:pt x="5157" y="6446"/>
                  </a:cubicBezTo>
                  <a:cubicBezTo>
                    <a:pt x="5520" y="5620"/>
                    <a:pt x="6082" y="4992"/>
                    <a:pt x="6810" y="4463"/>
                  </a:cubicBezTo>
                  <a:cubicBezTo>
                    <a:pt x="7537" y="3967"/>
                    <a:pt x="8429" y="3702"/>
                    <a:pt x="9520" y="3702"/>
                  </a:cubicBezTo>
                  <a:cubicBezTo>
                    <a:pt x="10512" y="3702"/>
                    <a:pt x="11338" y="3934"/>
                    <a:pt x="12065" y="4397"/>
                  </a:cubicBezTo>
                  <a:cubicBezTo>
                    <a:pt x="12792" y="4859"/>
                    <a:pt x="13354" y="5553"/>
                    <a:pt x="13751" y="6512"/>
                  </a:cubicBezTo>
                  <a:cubicBezTo>
                    <a:pt x="14148" y="7437"/>
                    <a:pt x="14379" y="8594"/>
                    <a:pt x="14379" y="10016"/>
                  </a:cubicBezTo>
                  <a:cubicBezTo>
                    <a:pt x="14379" y="11437"/>
                    <a:pt x="14148" y="12627"/>
                    <a:pt x="13751" y="13552"/>
                  </a:cubicBezTo>
                  <a:cubicBezTo>
                    <a:pt x="13354" y="14478"/>
                    <a:pt x="12792" y="15172"/>
                    <a:pt x="12065" y="15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06"/>
            <p:cNvSpPr/>
            <p:nvPr/>
          </p:nvSpPr>
          <p:spPr>
            <a:xfrm>
              <a:off x="6236550" y="2656275"/>
              <a:ext cx="113225" cy="483425"/>
            </a:xfrm>
            <a:custGeom>
              <a:avLst/>
              <a:gdLst/>
              <a:ahLst/>
              <a:cxnLst/>
              <a:rect l="l" t="t" r="r" b="b"/>
              <a:pathLst>
                <a:path w="4529" h="19337" extrusionOk="0">
                  <a:moveTo>
                    <a:pt x="0" y="0"/>
                  </a:moveTo>
                  <a:lnTo>
                    <a:pt x="0" y="19336"/>
                  </a:lnTo>
                  <a:lnTo>
                    <a:pt x="4529" y="19336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06"/>
            <p:cNvSpPr/>
            <p:nvPr/>
          </p:nvSpPr>
          <p:spPr>
            <a:xfrm>
              <a:off x="6236550" y="2476950"/>
              <a:ext cx="113225" cy="110750"/>
            </a:xfrm>
            <a:custGeom>
              <a:avLst/>
              <a:gdLst/>
              <a:ahLst/>
              <a:cxnLst/>
              <a:rect l="l" t="t" r="r" b="b"/>
              <a:pathLst>
                <a:path w="4529" h="4430" extrusionOk="0">
                  <a:moveTo>
                    <a:pt x="0" y="1"/>
                  </a:moveTo>
                  <a:lnTo>
                    <a:pt x="0" y="4430"/>
                  </a:lnTo>
                  <a:lnTo>
                    <a:pt x="4529" y="44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06"/>
            <p:cNvSpPr/>
            <p:nvPr/>
          </p:nvSpPr>
          <p:spPr>
            <a:xfrm>
              <a:off x="6408425" y="2476950"/>
              <a:ext cx="114075" cy="662750"/>
            </a:xfrm>
            <a:custGeom>
              <a:avLst/>
              <a:gdLst/>
              <a:ahLst/>
              <a:cxnLst/>
              <a:rect l="l" t="t" r="r" b="b"/>
              <a:pathLst>
                <a:path w="456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4562" y="26509"/>
                  </a:lnTo>
                  <a:lnTo>
                    <a:pt x="4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6"/>
            <p:cNvSpPr/>
            <p:nvPr/>
          </p:nvSpPr>
          <p:spPr>
            <a:xfrm>
              <a:off x="656047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2" y="20031"/>
                    <a:pt x="6843" y="19799"/>
                    <a:pt x="5653" y="19370"/>
                  </a:cubicBezTo>
                  <a:cubicBezTo>
                    <a:pt x="4496" y="18907"/>
                    <a:pt x="3471" y="18246"/>
                    <a:pt x="2612" y="17386"/>
                  </a:cubicBezTo>
                  <a:cubicBezTo>
                    <a:pt x="1752" y="16494"/>
                    <a:pt x="1091" y="15436"/>
                    <a:pt x="662" y="14213"/>
                  </a:cubicBezTo>
                  <a:cubicBezTo>
                    <a:pt x="199" y="12990"/>
                    <a:pt x="1" y="11569"/>
                    <a:pt x="1" y="10016"/>
                  </a:cubicBezTo>
                  <a:cubicBezTo>
                    <a:pt x="1" y="8032"/>
                    <a:pt x="364" y="6281"/>
                    <a:pt x="1124" y="4793"/>
                  </a:cubicBezTo>
                  <a:cubicBezTo>
                    <a:pt x="1885" y="3306"/>
                    <a:pt x="3008" y="2116"/>
                    <a:pt x="4430" y="1257"/>
                  </a:cubicBezTo>
                  <a:cubicBezTo>
                    <a:pt x="5851" y="430"/>
                    <a:pt x="7570" y="1"/>
                    <a:pt x="9586" y="1"/>
                  </a:cubicBezTo>
                  <a:cubicBezTo>
                    <a:pt x="11007" y="1"/>
                    <a:pt x="12330" y="232"/>
                    <a:pt x="13486" y="695"/>
                  </a:cubicBezTo>
                  <a:cubicBezTo>
                    <a:pt x="14643" y="1157"/>
                    <a:pt x="15635" y="1818"/>
                    <a:pt x="16461" y="2678"/>
                  </a:cubicBezTo>
                  <a:cubicBezTo>
                    <a:pt x="17321" y="3570"/>
                    <a:pt x="17982" y="4628"/>
                    <a:pt x="18412" y="5851"/>
                  </a:cubicBezTo>
                  <a:cubicBezTo>
                    <a:pt x="18874" y="7074"/>
                    <a:pt x="19106" y="8462"/>
                    <a:pt x="19106" y="10016"/>
                  </a:cubicBezTo>
                  <a:cubicBezTo>
                    <a:pt x="19106" y="11999"/>
                    <a:pt x="18742" y="13718"/>
                    <a:pt x="17949" y="15238"/>
                  </a:cubicBezTo>
                  <a:cubicBezTo>
                    <a:pt x="17189" y="16725"/>
                    <a:pt x="16098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5" y="16296"/>
                    <a:pt x="11437" y="16064"/>
                    <a:pt x="12164" y="15602"/>
                  </a:cubicBezTo>
                  <a:cubicBezTo>
                    <a:pt x="12925" y="15106"/>
                    <a:pt x="13520" y="14412"/>
                    <a:pt x="13916" y="13486"/>
                  </a:cubicBezTo>
                  <a:cubicBezTo>
                    <a:pt x="14346" y="12528"/>
                    <a:pt x="14544" y="11371"/>
                    <a:pt x="14544" y="10016"/>
                  </a:cubicBezTo>
                  <a:cubicBezTo>
                    <a:pt x="14544" y="9024"/>
                    <a:pt x="14412" y="8099"/>
                    <a:pt x="14181" y="7338"/>
                  </a:cubicBezTo>
                  <a:cubicBezTo>
                    <a:pt x="13949" y="6545"/>
                    <a:pt x="13619" y="5884"/>
                    <a:pt x="13189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5" y="3736"/>
                    <a:pt x="7702" y="3967"/>
                    <a:pt x="6942" y="4463"/>
                  </a:cubicBezTo>
                  <a:cubicBezTo>
                    <a:pt x="6182" y="4925"/>
                    <a:pt x="5620" y="5620"/>
                    <a:pt x="5190" y="6578"/>
                  </a:cubicBezTo>
                  <a:cubicBezTo>
                    <a:pt x="4793" y="7504"/>
                    <a:pt x="4562" y="8660"/>
                    <a:pt x="4562" y="10016"/>
                  </a:cubicBezTo>
                  <a:cubicBezTo>
                    <a:pt x="4562" y="11040"/>
                    <a:pt x="4694" y="11966"/>
                    <a:pt x="4893" y="12759"/>
                  </a:cubicBezTo>
                  <a:cubicBezTo>
                    <a:pt x="5157" y="13519"/>
                    <a:pt x="5487" y="14180"/>
                    <a:pt x="5917" y="14709"/>
                  </a:cubicBezTo>
                  <a:cubicBezTo>
                    <a:pt x="6347" y="15238"/>
                    <a:pt x="6876" y="15602"/>
                    <a:pt x="7471" y="15899"/>
                  </a:cubicBezTo>
                  <a:cubicBezTo>
                    <a:pt x="8099" y="16163"/>
                    <a:pt x="8793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6"/>
            <p:cNvSpPr/>
            <p:nvPr/>
          </p:nvSpPr>
          <p:spPr>
            <a:xfrm>
              <a:off x="7030675" y="2508350"/>
              <a:ext cx="304925" cy="631350"/>
            </a:xfrm>
            <a:custGeom>
              <a:avLst/>
              <a:gdLst/>
              <a:ahLst/>
              <a:cxnLst/>
              <a:rect l="l" t="t" r="r" b="b"/>
              <a:pathLst>
                <a:path w="12197" h="25254" extrusionOk="0">
                  <a:moveTo>
                    <a:pt x="8065" y="1"/>
                  </a:moveTo>
                  <a:lnTo>
                    <a:pt x="3570" y="463"/>
                  </a:lnTo>
                  <a:lnTo>
                    <a:pt x="3570" y="5917"/>
                  </a:lnTo>
                  <a:lnTo>
                    <a:pt x="0" y="5917"/>
                  </a:lnTo>
                  <a:lnTo>
                    <a:pt x="0" y="9586"/>
                  </a:lnTo>
                  <a:lnTo>
                    <a:pt x="3570" y="9586"/>
                  </a:lnTo>
                  <a:lnTo>
                    <a:pt x="3570" y="20857"/>
                  </a:lnTo>
                  <a:cubicBezTo>
                    <a:pt x="3570" y="21783"/>
                    <a:pt x="3702" y="22576"/>
                    <a:pt x="3967" y="23204"/>
                  </a:cubicBezTo>
                  <a:cubicBezTo>
                    <a:pt x="4231" y="23865"/>
                    <a:pt x="4694" y="24394"/>
                    <a:pt x="5355" y="24757"/>
                  </a:cubicBezTo>
                  <a:cubicBezTo>
                    <a:pt x="6049" y="25088"/>
                    <a:pt x="6975" y="25253"/>
                    <a:pt x="8164" y="25253"/>
                  </a:cubicBezTo>
                  <a:lnTo>
                    <a:pt x="12197" y="25253"/>
                  </a:lnTo>
                  <a:lnTo>
                    <a:pt x="12197" y="21551"/>
                  </a:lnTo>
                  <a:lnTo>
                    <a:pt x="9718" y="21551"/>
                  </a:lnTo>
                  <a:cubicBezTo>
                    <a:pt x="9156" y="21551"/>
                    <a:pt x="8759" y="21452"/>
                    <a:pt x="8495" y="21254"/>
                  </a:cubicBezTo>
                  <a:cubicBezTo>
                    <a:pt x="8231" y="21022"/>
                    <a:pt x="8065" y="20626"/>
                    <a:pt x="8065" y="20031"/>
                  </a:cubicBezTo>
                  <a:lnTo>
                    <a:pt x="8065" y="9586"/>
                  </a:lnTo>
                  <a:lnTo>
                    <a:pt x="12197" y="9586"/>
                  </a:lnTo>
                  <a:lnTo>
                    <a:pt x="12197" y="5917"/>
                  </a:lnTo>
                  <a:lnTo>
                    <a:pt x="8065" y="5917"/>
                  </a:lnTo>
                  <a:lnTo>
                    <a:pt x="8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9645183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1_Blank-Dark">
    <p:bg>
      <p:bgPr>
        <a:solidFill>
          <a:schemeClr val="dk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95" name="Google Shape;495;p107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76259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Light">
  <p:cSld name="1_Blank-Light">
    <p:bg>
      <p:bgPr>
        <a:solidFill>
          <a:schemeClr val="lt1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99" name="Google Shape;499;p109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722716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1_Appendix Divisor-Ligh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11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1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4852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1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08" name="Google Shape;508;p112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293589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Light">
  <p:cSld name="1_Appendix-Text+Bullets-Ligh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13"/>
          <p:cNvPicPr preferRelativeResize="0"/>
          <p:nvPr/>
        </p:nvPicPr>
        <p:blipFill rotWithShape="1">
          <a:blip r:embed="rId2">
            <a:alphaModFix/>
          </a:blip>
          <a:srcRect l="30623" r="30623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1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12" name="Google Shape;512;p11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13" name="Google Shape;513;p11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14" name="Google Shape;514;p113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487008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1_Appendix-Text+Bullets-Dark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114"/>
          <p:cNvPicPr preferRelativeResize="0"/>
          <p:nvPr/>
        </p:nvPicPr>
        <p:blipFill rotWithShape="1">
          <a:blip r:embed="rId2">
            <a:alphaModFix/>
          </a:blip>
          <a:srcRect l="29929" r="31316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1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18" name="Google Shape;518;p11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19" name="Google Shape;519;p11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20" name="Google Shape;520;p114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34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56" name="Google Shape;156;p3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58" name="Google Shape;1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1_Appendix-Text+Image-Light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24" name="Google Shape;524;p11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25" name="Google Shape;525;p11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26" name="Google Shape;526;p115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69073925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1_Appendix-Text+Image-Dark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116"/>
          <p:cNvPicPr preferRelativeResize="0"/>
          <p:nvPr/>
        </p:nvPicPr>
        <p:blipFill rotWithShape="1">
          <a:blip r:embed="rId2">
            <a:alphaModFix/>
          </a:blip>
          <a:srcRect l="22100" t="21887" r="22117" b="2233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1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30" name="Google Shape;530;p11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1" name="Google Shape;531;p11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2" name="Google Shape;532;p116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521376117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1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36" name="Google Shape;536;p11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7" name="Google Shape;537;p117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538" name="Google Shape;538;p117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487679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118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1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42" name="Google Shape;542;p11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43" name="Google Shape;543;p118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544" name="Google Shape;544;p118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552216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1_Appendix-Background-01-Light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19"/>
          <p:cNvPicPr preferRelativeResize="0"/>
          <p:nvPr/>
        </p:nvPicPr>
        <p:blipFill rotWithShape="1">
          <a:blip r:embed="rId2">
            <a:alphaModFix/>
          </a:blip>
          <a:srcRect l="14412" t="31253" r="28188" b="1134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1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4745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20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2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5263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2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0510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22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2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0070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2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52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124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2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57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CUSTOM_6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64" name="Google Shape;1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125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2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8163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2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5404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27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2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71" name="Google Shape;571;p12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72" name="Google Shape;572;p12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73" name="Google Shape;573;p127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256856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2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77" name="Google Shape;577;p12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78" name="Google Shape;578;p12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79" name="Google Shape;579;p128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89727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29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2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83" name="Google Shape;583;p12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84" name="Google Shape;584;p12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85" name="Google Shape;585;p129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50930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30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3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89" name="Google Shape;589;p13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0" name="Google Shape;590;p13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91" name="Google Shape;591;p130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38011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31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3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95" name="Google Shape;595;p13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6" name="Google Shape;596;p13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97" name="Google Shape;597;p131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82191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1_Appendix-Text+Browser-Light 1 1 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32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26162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3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01" name="Google Shape;601;p13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2" name="Google Shape;602;p13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603" name="Google Shape;603;p132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88240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3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07" name="Google Shape;607;p13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8" name="Google Shape;608;p13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609" name="Google Shape;609;p133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940191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3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13" name="Google Shape;613;p13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14" name="Google Shape;614;p13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615" name="Google Shape;61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6461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68" name="Google Shape;168;p37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28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1_Appendix-Text+Device-Dark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3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19" name="Google Shape;619;p13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20" name="Google Shape;620;p13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621" name="Google Shape;621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79863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1_Appendix-Quote-Light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3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25" name="Google Shape;625;p136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28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626" name="Google Shape;626;p136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91508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1_Appendix-Quote-D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3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629" name="Google Shape;629;p137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2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630" name="Google Shape;630;p137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1876210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1_00-Content-Left-Orange-Dark">
    <p:bg>
      <p:bgPr>
        <a:solidFill>
          <a:schemeClr val="dk1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38"/>
          <p:cNvPicPr preferRelativeResize="0"/>
          <p:nvPr/>
        </p:nvPicPr>
        <p:blipFill rotWithShape="1">
          <a:blip r:embed="rId2">
            <a:alphaModFix/>
          </a:blip>
          <a:srcRect t="57221" r="46856"/>
          <a:stretch/>
        </p:blipFill>
        <p:spPr>
          <a:xfrm>
            <a:off x="2754275" y="0"/>
            <a:ext cx="63897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38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4" name="Google Shape;634;p138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5" name="Google Shape;635;p138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779276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1_2.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01776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1_Blank-Dark">
    <p:bg>
      <p:bgPr>
        <a:solidFill>
          <a:schemeClr val="dk1"/>
        </a:solidFill>
        <a:effectLst/>
      </p:bgPr>
    </p:bg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2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55" name="Google Shape;1855;p228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403222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Light">
  <p:cSld name="1_Blank-Light">
    <p:bg>
      <p:bgPr>
        <a:solidFill>
          <a:schemeClr val="lt1"/>
        </a:solidFill>
        <a:effectLst/>
      </p:bgPr>
    </p:bg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23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59" name="Google Shape;1859;p230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50714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Tagline">
  <p:cSld name="1_Cover Tagline">
    <p:bg>
      <p:bgPr>
        <a:solidFill>
          <a:schemeClr val="dk1"/>
        </a:solidFill>
        <a:effectLst/>
      </p:bgPr>
    </p:bg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32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63" name="Google Shape;1863;p232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232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232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653387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Purple-Dark 3">
  <p:cSld name="1_00-Content-Left-Purple-Dark 3">
    <p:bg>
      <p:bgPr>
        <a:solidFill>
          <a:schemeClr val="dk1"/>
        </a:solid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7" name="Google Shape;1867;p233"/>
          <p:cNvPicPr preferRelativeResize="0"/>
          <p:nvPr/>
        </p:nvPicPr>
        <p:blipFill rotWithShape="1">
          <a:blip r:embed="rId2">
            <a:alphaModFix/>
          </a:blip>
          <a:srcRect l="-13391" t="55809" r="48194" b="-8292"/>
          <a:stretch/>
        </p:blipFill>
        <p:spPr>
          <a:xfrm>
            <a:off x="2754275" y="0"/>
            <a:ext cx="6389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233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ter"/>
              <a:buNone/>
              <a:defRPr sz="12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69" name="Google Shape;1869;p233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70" name="Google Shape;1870;p233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161637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Google Shape;1872;p234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23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8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 1">
  <p:cSld name="TITLE_1_1_1_1_1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4"/>
          </p:nvPr>
        </p:nvSpPr>
        <p:spPr>
          <a:xfrm>
            <a:off x="398900" y="4533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TITLE_1_1_1_1_1_7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 rotWithShape="1">
          <a:blip r:embed="rId2">
            <a:alphaModFix/>
          </a:blip>
          <a:srcRect t="57221" r="46856"/>
          <a:stretch/>
        </p:blipFill>
        <p:spPr>
          <a:xfrm>
            <a:off x="2754275" y="0"/>
            <a:ext cx="63897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9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8" name="Google Shape;178;p39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9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Google Shape;1875;p2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23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77" name="Google Shape;1877;p235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924513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9" name="Google Shape;1879;p236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23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81" name="Google Shape;1881;p23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82" name="Google Shape;1882;p236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1883" name="Google Shape;1883;p236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1548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23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11308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23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90" name="Google Shape;1890;p23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91" name="Google Shape;1891;p23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892" name="Google Shape;1892;p238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27035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239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23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21624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p240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24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99" name="Google Shape;1899;p24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00" name="Google Shape;1900;p24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01" name="Google Shape;1901;p240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447689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2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24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05" name="Google Shape;1905;p24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06" name="Google Shape;1906;p241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1907" name="Google Shape;1907;p241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67138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1_Appendix-Quote-Dark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9" name="Google Shape;1909;p2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24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11" name="Google Shape;1911;p242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2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1912" name="Google Shape;1912;p242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6334938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2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24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7751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24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1918" name="Google Shape;191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3840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lank-Dark">
  <p:cSld name="TITLE_1_1_1_1_1_9">
    <p:bg>
      <p:bgPr>
        <a:solidFill>
          <a:schemeClr val="dk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245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24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22" name="Google Shape;1922;p24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23" name="Google Shape;1923;p24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24" name="Google Shape;1924;p245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02633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Google Shape;1926;p246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24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28" name="Google Shape;1928;p24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29" name="Google Shape;1929;p24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30" name="Google Shape;1930;p246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264443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2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24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34" name="Google Shape;1934;p24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35" name="Google Shape;1935;p24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36" name="Google Shape;193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0062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2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24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40" name="Google Shape;1940;p24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41" name="Google Shape;1941;p24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42" name="Google Shape;1942;p248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94873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4" name="Google Shape;1944;p249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Google Shape;1945;p24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46" name="Google Shape;1946;p24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47" name="Google Shape;1947;p24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48" name="Google Shape;1948;p24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32958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250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25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1713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3" name="Google Shape;1953;p251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25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945760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">
  <p:cSld name="1_00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23"/>
          <p:cNvSpPr txBox="1">
            <a:spLocks noGrp="1"/>
          </p:cNvSpPr>
          <p:nvPr>
            <p:ph type="title"/>
          </p:nvPr>
        </p:nvSpPr>
        <p:spPr>
          <a:xfrm>
            <a:off x="398900" y="1194075"/>
            <a:ext cx="83403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85" name="Google Shape;2685;p323"/>
          <p:cNvGrpSpPr/>
          <p:nvPr/>
        </p:nvGrpSpPr>
        <p:grpSpPr>
          <a:xfrm>
            <a:off x="404867" y="404520"/>
            <a:ext cx="2718401" cy="343431"/>
            <a:chOff x="247200" y="2395975"/>
            <a:chExt cx="7088400" cy="895750"/>
          </a:xfrm>
        </p:grpSpPr>
        <p:sp>
          <p:nvSpPr>
            <p:cNvPr id="2686" name="Google Shape;2686;p323"/>
            <p:cNvSpPr/>
            <p:nvPr/>
          </p:nvSpPr>
          <p:spPr>
            <a:xfrm>
              <a:off x="609150" y="2890125"/>
              <a:ext cx="71900" cy="160325"/>
            </a:xfrm>
            <a:custGeom>
              <a:avLst/>
              <a:gdLst/>
              <a:ahLst/>
              <a:cxnLst/>
              <a:rect l="l" t="t" r="r" b="b"/>
              <a:pathLst>
                <a:path w="2876" h="6413" extrusionOk="0">
                  <a:moveTo>
                    <a:pt x="1421" y="0"/>
                  </a:moveTo>
                  <a:cubicBezTo>
                    <a:pt x="628" y="0"/>
                    <a:pt x="0" y="661"/>
                    <a:pt x="0" y="1454"/>
                  </a:cubicBezTo>
                  <a:lnTo>
                    <a:pt x="0" y="4958"/>
                  </a:lnTo>
                  <a:cubicBezTo>
                    <a:pt x="0" y="5751"/>
                    <a:pt x="628" y="6412"/>
                    <a:pt x="1421" y="6412"/>
                  </a:cubicBezTo>
                  <a:cubicBezTo>
                    <a:pt x="2248" y="6412"/>
                    <a:pt x="2876" y="5751"/>
                    <a:pt x="2876" y="4958"/>
                  </a:cubicBezTo>
                  <a:lnTo>
                    <a:pt x="2876" y="1454"/>
                  </a:lnTo>
                  <a:cubicBezTo>
                    <a:pt x="2876" y="661"/>
                    <a:pt x="2248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23"/>
            <p:cNvSpPr/>
            <p:nvPr/>
          </p:nvSpPr>
          <p:spPr>
            <a:xfrm>
              <a:off x="804975" y="2890125"/>
              <a:ext cx="72750" cy="160325"/>
            </a:xfrm>
            <a:custGeom>
              <a:avLst/>
              <a:gdLst/>
              <a:ahLst/>
              <a:cxnLst/>
              <a:rect l="l" t="t" r="r" b="b"/>
              <a:pathLst>
                <a:path w="2910" h="6413" extrusionOk="0">
                  <a:moveTo>
                    <a:pt x="1455" y="0"/>
                  </a:moveTo>
                  <a:cubicBezTo>
                    <a:pt x="662" y="0"/>
                    <a:pt x="1" y="661"/>
                    <a:pt x="1" y="1454"/>
                  </a:cubicBezTo>
                  <a:lnTo>
                    <a:pt x="1" y="4958"/>
                  </a:lnTo>
                  <a:cubicBezTo>
                    <a:pt x="1" y="5751"/>
                    <a:pt x="662" y="6412"/>
                    <a:pt x="1455" y="6412"/>
                  </a:cubicBezTo>
                  <a:cubicBezTo>
                    <a:pt x="2249" y="6412"/>
                    <a:pt x="2910" y="5751"/>
                    <a:pt x="2910" y="4958"/>
                  </a:cubicBezTo>
                  <a:lnTo>
                    <a:pt x="2910" y="1454"/>
                  </a:lnTo>
                  <a:cubicBezTo>
                    <a:pt x="2910" y="661"/>
                    <a:pt x="2249" y="0"/>
                    <a:pt x="1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23"/>
            <p:cNvSpPr/>
            <p:nvPr/>
          </p:nvSpPr>
          <p:spPr>
            <a:xfrm>
              <a:off x="247200" y="2395975"/>
              <a:ext cx="991650" cy="828000"/>
            </a:xfrm>
            <a:custGeom>
              <a:avLst/>
              <a:gdLst/>
              <a:ahLst/>
              <a:cxnLst/>
              <a:rect l="l" t="t" r="r" b="b"/>
              <a:pathLst>
                <a:path w="39666" h="33120" extrusionOk="0">
                  <a:moveTo>
                    <a:pt x="39533" y="24823"/>
                  </a:moveTo>
                  <a:cubicBezTo>
                    <a:pt x="38112" y="27269"/>
                    <a:pt x="29848" y="33119"/>
                    <a:pt x="19833" y="33119"/>
                  </a:cubicBezTo>
                  <a:cubicBezTo>
                    <a:pt x="9818" y="33119"/>
                    <a:pt x="1554" y="27269"/>
                    <a:pt x="133" y="24823"/>
                  </a:cubicBezTo>
                  <a:cubicBezTo>
                    <a:pt x="34" y="24625"/>
                    <a:pt x="1" y="24427"/>
                    <a:pt x="1" y="24228"/>
                  </a:cubicBezTo>
                  <a:lnTo>
                    <a:pt x="1" y="19832"/>
                  </a:lnTo>
                  <a:cubicBezTo>
                    <a:pt x="1" y="19634"/>
                    <a:pt x="34" y="19469"/>
                    <a:pt x="100" y="19270"/>
                  </a:cubicBezTo>
                  <a:cubicBezTo>
                    <a:pt x="728" y="17750"/>
                    <a:pt x="2314" y="15502"/>
                    <a:pt x="4397" y="14907"/>
                  </a:cubicBezTo>
                  <a:cubicBezTo>
                    <a:pt x="4694" y="14180"/>
                    <a:pt x="5091" y="13156"/>
                    <a:pt x="5454" y="12395"/>
                  </a:cubicBezTo>
                  <a:cubicBezTo>
                    <a:pt x="5421" y="11800"/>
                    <a:pt x="5388" y="11205"/>
                    <a:pt x="5388" y="10610"/>
                  </a:cubicBezTo>
                  <a:cubicBezTo>
                    <a:pt x="5388" y="8396"/>
                    <a:pt x="5851" y="6479"/>
                    <a:pt x="7239" y="5024"/>
                  </a:cubicBezTo>
                  <a:cubicBezTo>
                    <a:pt x="7900" y="4363"/>
                    <a:pt x="8727" y="3835"/>
                    <a:pt x="9685" y="3471"/>
                  </a:cubicBezTo>
                  <a:cubicBezTo>
                    <a:pt x="11999" y="1587"/>
                    <a:pt x="15304" y="0"/>
                    <a:pt x="19800" y="0"/>
                  </a:cubicBezTo>
                  <a:cubicBezTo>
                    <a:pt x="24328" y="0"/>
                    <a:pt x="27667" y="1587"/>
                    <a:pt x="29980" y="3471"/>
                  </a:cubicBezTo>
                  <a:cubicBezTo>
                    <a:pt x="30939" y="3835"/>
                    <a:pt x="31765" y="4363"/>
                    <a:pt x="32426" y="5024"/>
                  </a:cubicBezTo>
                  <a:cubicBezTo>
                    <a:pt x="33815" y="6479"/>
                    <a:pt x="34310" y="8396"/>
                    <a:pt x="34310" y="10610"/>
                  </a:cubicBezTo>
                  <a:cubicBezTo>
                    <a:pt x="34310" y="11205"/>
                    <a:pt x="34277" y="11800"/>
                    <a:pt x="34211" y="12395"/>
                  </a:cubicBezTo>
                  <a:cubicBezTo>
                    <a:pt x="34575" y="13156"/>
                    <a:pt x="35005" y="14180"/>
                    <a:pt x="35269" y="14907"/>
                  </a:cubicBezTo>
                  <a:cubicBezTo>
                    <a:pt x="37351" y="15502"/>
                    <a:pt x="38971" y="17750"/>
                    <a:pt x="39566" y="19270"/>
                  </a:cubicBezTo>
                  <a:cubicBezTo>
                    <a:pt x="39632" y="19469"/>
                    <a:pt x="39665" y="19634"/>
                    <a:pt x="39665" y="19832"/>
                  </a:cubicBezTo>
                  <a:lnTo>
                    <a:pt x="39665" y="24228"/>
                  </a:lnTo>
                  <a:cubicBezTo>
                    <a:pt x="39665" y="24427"/>
                    <a:pt x="39632" y="24625"/>
                    <a:pt x="39533" y="24823"/>
                  </a:cubicBezTo>
                  <a:close/>
                  <a:moveTo>
                    <a:pt x="21188" y="10049"/>
                  </a:moveTo>
                  <a:cubicBezTo>
                    <a:pt x="21122" y="9520"/>
                    <a:pt x="21089" y="9024"/>
                    <a:pt x="21089" y="8594"/>
                  </a:cubicBezTo>
                  <a:lnTo>
                    <a:pt x="21089" y="8561"/>
                  </a:lnTo>
                  <a:cubicBezTo>
                    <a:pt x="21089" y="7272"/>
                    <a:pt x="21353" y="6446"/>
                    <a:pt x="21816" y="5950"/>
                  </a:cubicBezTo>
                  <a:cubicBezTo>
                    <a:pt x="22378" y="5289"/>
                    <a:pt x="23535" y="4793"/>
                    <a:pt x="25981" y="5058"/>
                  </a:cubicBezTo>
                  <a:cubicBezTo>
                    <a:pt x="28460" y="5355"/>
                    <a:pt x="29848" y="5950"/>
                    <a:pt x="30641" y="6776"/>
                  </a:cubicBezTo>
                  <a:cubicBezTo>
                    <a:pt x="31402" y="7537"/>
                    <a:pt x="31831" y="8726"/>
                    <a:pt x="31831" y="10610"/>
                  </a:cubicBezTo>
                  <a:cubicBezTo>
                    <a:pt x="31831" y="12594"/>
                    <a:pt x="31534" y="13784"/>
                    <a:pt x="30906" y="14511"/>
                  </a:cubicBezTo>
                  <a:cubicBezTo>
                    <a:pt x="30278" y="15172"/>
                    <a:pt x="29121" y="15734"/>
                    <a:pt x="26510" y="15734"/>
                  </a:cubicBezTo>
                  <a:cubicBezTo>
                    <a:pt x="24493" y="15734"/>
                    <a:pt x="23370" y="15073"/>
                    <a:pt x="22642" y="14180"/>
                  </a:cubicBezTo>
                  <a:cubicBezTo>
                    <a:pt x="21849" y="13222"/>
                    <a:pt x="21419" y="11800"/>
                    <a:pt x="21188" y="10049"/>
                  </a:cubicBezTo>
                  <a:close/>
                  <a:moveTo>
                    <a:pt x="18511" y="10049"/>
                  </a:moveTo>
                  <a:cubicBezTo>
                    <a:pt x="18577" y="9520"/>
                    <a:pt x="18610" y="9024"/>
                    <a:pt x="18610" y="8594"/>
                  </a:cubicBezTo>
                  <a:lnTo>
                    <a:pt x="18610" y="8561"/>
                  </a:lnTo>
                  <a:cubicBezTo>
                    <a:pt x="18610" y="7272"/>
                    <a:pt x="18312" y="6446"/>
                    <a:pt x="17883" y="5950"/>
                  </a:cubicBezTo>
                  <a:cubicBezTo>
                    <a:pt x="17321" y="5289"/>
                    <a:pt x="16164" y="4793"/>
                    <a:pt x="13685" y="5058"/>
                  </a:cubicBezTo>
                  <a:cubicBezTo>
                    <a:pt x="11206" y="5355"/>
                    <a:pt x="9818" y="5950"/>
                    <a:pt x="9024" y="6776"/>
                  </a:cubicBezTo>
                  <a:cubicBezTo>
                    <a:pt x="8264" y="7537"/>
                    <a:pt x="7867" y="8726"/>
                    <a:pt x="7867" y="10610"/>
                  </a:cubicBezTo>
                  <a:cubicBezTo>
                    <a:pt x="7867" y="12594"/>
                    <a:pt x="8165" y="13784"/>
                    <a:pt x="8793" y="14511"/>
                  </a:cubicBezTo>
                  <a:cubicBezTo>
                    <a:pt x="9388" y="15172"/>
                    <a:pt x="10578" y="15734"/>
                    <a:pt x="13189" y="15734"/>
                  </a:cubicBezTo>
                  <a:cubicBezTo>
                    <a:pt x="15172" y="15734"/>
                    <a:pt x="16329" y="15073"/>
                    <a:pt x="17056" y="14180"/>
                  </a:cubicBezTo>
                  <a:cubicBezTo>
                    <a:pt x="17817" y="13222"/>
                    <a:pt x="18279" y="11800"/>
                    <a:pt x="18511" y="10049"/>
                  </a:cubicBezTo>
                  <a:close/>
                  <a:moveTo>
                    <a:pt x="20130" y="14907"/>
                  </a:moveTo>
                  <a:lnTo>
                    <a:pt x="19998" y="14907"/>
                  </a:lnTo>
                  <a:cubicBezTo>
                    <a:pt x="19833" y="14907"/>
                    <a:pt x="19635" y="14907"/>
                    <a:pt x="19568" y="14907"/>
                  </a:cubicBezTo>
                  <a:cubicBezTo>
                    <a:pt x="19370" y="15205"/>
                    <a:pt x="19172" y="15469"/>
                    <a:pt x="18973" y="15734"/>
                  </a:cubicBezTo>
                  <a:cubicBezTo>
                    <a:pt x="17684" y="17320"/>
                    <a:pt x="15800" y="18213"/>
                    <a:pt x="13189" y="18213"/>
                  </a:cubicBezTo>
                  <a:cubicBezTo>
                    <a:pt x="10313" y="18213"/>
                    <a:pt x="8231" y="17618"/>
                    <a:pt x="6942" y="16130"/>
                  </a:cubicBezTo>
                  <a:cubicBezTo>
                    <a:pt x="6843" y="16064"/>
                    <a:pt x="6777" y="15965"/>
                    <a:pt x="6777" y="15965"/>
                  </a:cubicBezTo>
                  <a:lnTo>
                    <a:pt x="6611" y="16130"/>
                  </a:lnTo>
                  <a:lnTo>
                    <a:pt x="6611" y="27005"/>
                  </a:lnTo>
                  <a:cubicBezTo>
                    <a:pt x="8991" y="28294"/>
                    <a:pt x="14082" y="30607"/>
                    <a:pt x="19833" y="30607"/>
                  </a:cubicBezTo>
                  <a:cubicBezTo>
                    <a:pt x="25584" y="30607"/>
                    <a:pt x="30675" y="28294"/>
                    <a:pt x="33054" y="27005"/>
                  </a:cubicBezTo>
                  <a:lnTo>
                    <a:pt x="33054" y="16130"/>
                  </a:lnTo>
                  <a:lnTo>
                    <a:pt x="32889" y="15965"/>
                  </a:lnTo>
                  <a:cubicBezTo>
                    <a:pt x="32889" y="15965"/>
                    <a:pt x="32856" y="16031"/>
                    <a:pt x="32757" y="16130"/>
                  </a:cubicBezTo>
                  <a:cubicBezTo>
                    <a:pt x="31435" y="17618"/>
                    <a:pt x="29352" y="18213"/>
                    <a:pt x="26510" y="18213"/>
                  </a:cubicBezTo>
                  <a:cubicBezTo>
                    <a:pt x="23865" y="18213"/>
                    <a:pt x="21981" y="17320"/>
                    <a:pt x="20725" y="15734"/>
                  </a:cubicBezTo>
                  <a:cubicBezTo>
                    <a:pt x="20494" y="15469"/>
                    <a:pt x="20296" y="15205"/>
                    <a:pt x="20130" y="14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23"/>
            <p:cNvSpPr/>
            <p:nvPr/>
          </p:nvSpPr>
          <p:spPr>
            <a:xfrm>
              <a:off x="1456975" y="2468700"/>
              <a:ext cx="653650" cy="679250"/>
            </a:xfrm>
            <a:custGeom>
              <a:avLst/>
              <a:gdLst/>
              <a:ahLst/>
              <a:cxnLst/>
              <a:rect l="l" t="t" r="r" b="b"/>
              <a:pathLst>
                <a:path w="26146" h="27170" extrusionOk="0">
                  <a:moveTo>
                    <a:pt x="13387" y="0"/>
                  </a:moveTo>
                  <a:cubicBezTo>
                    <a:pt x="11371" y="0"/>
                    <a:pt x="9520" y="298"/>
                    <a:pt x="7867" y="926"/>
                  </a:cubicBezTo>
                  <a:cubicBezTo>
                    <a:pt x="6248" y="1521"/>
                    <a:pt x="4859" y="2413"/>
                    <a:pt x="3669" y="3570"/>
                  </a:cubicBezTo>
                  <a:cubicBezTo>
                    <a:pt x="2512" y="4727"/>
                    <a:pt x="1587" y="6148"/>
                    <a:pt x="926" y="7834"/>
                  </a:cubicBezTo>
                  <a:cubicBezTo>
                    <a:pt x="298" y="9486"/>
                    <a:pt x="0" y="11403"/>
                    <a:pt x="0" y="13585"/>
                  </a:cubicBezTo>
                  <a:cubicBezTo>
                    <a:pt x="0" y="15601"/>
                    <a:pt x="298" y="17452"/>
                    <a:pt x="860" y="19138"/>
                  </a:cubicBezTo>
                  <a:cubicBezTo>
                    <a:pt x="1455" y="20790"/>
                    <a:pt x="2347" y="22245"/>
                    <a:pt x="3438" y="23468"/>
                  </a:cubicBezTo>
                  <a:cubicBezTo>
                    <a:pt x="4595" y="24658"/>
                    <a:pt x="5983" y="25583"/>
                    <a:pt x="7603" y="26211"/>
                  </a:cubicBezTo>
                  <a:cubicBezTo>
                    <a:pt x="9222" y="26839"/>
                    <a:pt x="11073" y="27170"/>
                    <a:pt x="13123" y="27170"/>
                  </a:cubicBezTo>
                  <a:cubicBezTo>
                    <a:pt x="15073" y="27170"/>
                    <a:pt x="16858" y="26872"/>
                    <a:pt x="18477" y="26343"/>
                  </a:cubicBezTo>
                  <a:cubicBezTo>
                    <a:pt x="20064" y="25781"/>
                    <a:pt x="21419" y="24988"/>
                    <a:pt x="22576" y="23930"/>
                  </a:cubicBezTo>
                  <a:cubicBezTo>
                    <a:pt x="23700" y="22873"/>
                    <a:pt x="24592" y="21650"/>
                    <a:pt x="25187" y="20195"/>
                  </a:cubicBezTo>
                  <a:cubicBezTo>
                    <a:pt x="25815" y="18708"/>
                    <a:pt x="26146" y="17055"/>
                    <a:pt x="26146" y="15238"/>
                  </a:cubicBezTo>
                  <a:lnTo>
                    <a:pt x="26146" y="12692"/>
                  </a:lnTo>
                  <a:lnTo>
                    <a:pt x="13123" y="12692"/>
                  </a:lnTo>
                  <a:lnTo>
                    <a:pt x="13123" y="16725"/>
                  </a:lnTo>
                  <a:lnTo>
                    <a:pt x="20395" y="16725"/>
                  </a:lnTo>
                  <a:cubicBezTo>
                    <a:pt x="20295" y="17716"/>
                    <a:pt x="19998" y="18609"/>
                    <a:pt x="19568" y="19402"/>
                  </a:cubicBezTo>
                  <a:cubicBezTo>
                    <a:pt x="18973" y="20394"/>
                    <a:pt x="18147" y="21154"/>
                    <a:pt x="17056" y="21683"/>
                  </a:cubicBezTo>
                  <a:cubicBezTo>
                    <a:pt x="15965" y="22179"/>
                    <a:pt x="14709" y="22443"/>
                    <a:pt x="13222" y="22443"/>
                  </a:cubicBezTo>
                  <a:cubicBezTo>
                    <a:pt x="12098" y="22443"/>
                    <a:pt x="11073" y="22245"/>
                    <a:pt x="10148" y="21881"/>
                  </a:cubicBezTo>
                  <a:cubicBezTo>
                    <a:pt x="9255" y="21518"/>
                    <a:pt x="8462" y="20956"/>
                    <a:pt x="7801" y="20228"/>
                  </a:cubicBezTo>
                  <a:cubicBezTo>
                    <a:pt x="7140" y="19468"/>
                    <a:pt x="6644" y="18543"/>
                    <a:pt x="6314" y="17419"/>
                  </a:cubicBezTo>
                  <a:cubicBezTo>
                    <a:pt x="5983" y="16295"/>
                    <a:pt x="5818" y="15039"/>
                    <a:pt x="5818" y="13585"/>
                  </a:cubicBezTo>
                  <a:cubicBezTo>
                    <a:pt x="5818" y="11635"/>
                    <a:pt x="6115" y="10015"/>
                    <a:pt x="6710" y="8726"/>
                  </a:cubicBezTo>
                  <a:cubicBezTo>
                    <a:pt x="7338" y="7437"/>
                    <a:pt x="8231" y="6445"/>
                    <a:pt x="9388" y="5817"/>
                  </a:cubicBezTo>
                  <a:cubicBezTo>
                    <a:pt x="10511" y="5156"/>
                    <a:pt x="11834" y="4859"/>
                    <a:pt x="13387" y="4859"/>
                  </a:cubicBezTo>
                  <a:cubicBezTo>
                    <a:pt x="14511" y="4859"/>
                    <a:pt x="15536" y="5024"/>
                    <a:pt x="16428" y="5388"/>
                  </a:cubicBezTo>
                  <a:cubicBezTo>
                    <a:pt x="17321" y="5718"/>
                    <a:pt x="18048" y="6214"/>
                    <a:pt x="18643" y="6875"/>
                  </a:cubicBezTo>
                  <a:cubicBezTo>
                    <a:pt x="19238" y="7536"/>
                    <a:pt x="19634" y="8329"/>
                    <a:pt x="19833" y="9255"/>
                  </a:cubicBezTo>
                  <a:lnTo>
                    <a:pt x="25650" y="9255"/>
                  </a:lnTo>
                  <a:cubicBezTo>
                    <a:pt x="25452" y="7371"/>
                    <a:pt x="24824" y="5751"/>
                    <a:pt x="23766" y="4363"/>
                  </a:cubicBezTo>
                  <a:cubicBezTo>
                    <a:pt x="22741" y="2975"/>
                    <a:pt x="21320" y="1917"/>
                    <a:pt x="19568" y="1157"/>
                  </a:cubicBezTo>
                  <a:cubicBezTo>
                    <a:pt x="17816" y="397"/>
                    <a:pt x="15734" y="0"/>
                    <a:pt x="13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23"/>
            <p:cNvSpPr/>
            <p:nvPr/>
          </p:nvSpPr>
          <p:spPr>
            <a:xfrm>
              <a:off x="2164325" y="2652125"/>
              <a:ext cx="133075" cy="487575"/>
            </a:xfrm>
            <a:custGeom>
              <a:avLst/>
              <a:gdLst/>
              <a:ahLst/>
              <a:cxnLst/>
              <a:rect l="l" t="t" r="r" b="b"/>
              <a:pathLst>
                <a:path w="5323" h="19503" extrusionOk="0">
                  <a:moveTo>
                    <a:pt x="0" y="1"/>
                  </a:moveTo>
                  <a:lnTo>
                    <a:pt x="0" y="19502"/>
                  </a:lnTo>
                  <a:lnTo>
                    <a:pt x="5322" y="19502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23"/>
            <p:cNvSpPr/>
            <p:nvPr/>
          </p:nvSpPr>
          <p:spPr>
            <a:xfrm>
              <a:off x="2164325" y="2476950"/>
              <a:ext cx="133075" cy="113225"/>
            </a:xfrm>
            <a:custGeom>
              <a:avLst/>
              <a:gdLst/>
              <a:ahLst/>
              <a:cxnLst/>
              <a:rect l="l" t="t" r="r" b="b"/>
              <a:pathLst>
                <a:path w="5323" h="4529" extrusionOk="0">
                  <a:moveTo>
                    <a:pt x="0" y="1"/>
                  </a:moveTo>
                  <a:lnTo>
                    <a:pt x="0" y="4529"/>
                  </a:lnTo>
                  <a:lnTo>
                    <a:pt x="5322" y="452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23"/>
            <p:cNvSpPr/>
            <p:nvPr/>
          </p:nvSpPr>
          <p:spPr>
            <a:xfrm>
              <a:off x="2334550" y="2506700"/>
              <a:ext cx="318175" cy="633000"/>
            </a:xfrm>
            <a:custGeom>
              <a:avLst/>
              <a:gdLst/>
              <a:ahLst/>
              <a:cxnLst/>
              <a:rect l="l" t="t" r="r" b="b"/>
              <a:pathLst>
                <a:path w="12727" h="25320" extrusionOk="0">
                  <a:moveTo>
                    <a:pt x="8793" y="1"/>
                  </a:moveTo>
                  <a:lnTo>
                    <a:pt x="3471" y="529"/>
                  </a:lnTo>
                  <a:lnTo>
                    <a:pt x="3471" y="5818"/>
                  </a:lnTo>
                  <a:lnTo>
                    <a:pt x="0" y="5818"/>
                  </a:lnTo>
                  <a:lnTo>
                    <a:pt x="0" y="10115"/>
                  </a:lnTo>
                  <a:lnTo>
                    <a:pt x="3471" y="10115"/>
                  </a:lnTo>
                  <a:lnTo>
                    <a:pt x="3471" y="20559"/>
                  </a:lnTo>
                  <a:cubicBezTo>
                    <a:pt x="3471" y="21518"/>
                    <a:pt x="3603" y="22377"/>
                    <a:pt x="3868" y="23105"/>
                  </a:cubicBezTo>
                  <a:cubicBezTo>
                    <a:pt x="4165" y="23799"/>
                    <a:pt x="4694" y="24361"/>
                    <a:pt x="5421" y="24724"/>
                  </a:cubicBezTo>
                  <a:cubicBezTo>
                    <a:pt x="6148" y="25121"/>
                    <a:pt x="7140" y="25319"/>
                    <a:pt x="8462" y="25319"/>
                  </a:cubicBezTo>
                  <a:lnTo>
                    <a:pt x="12726" y="25319"/>
                  </a:lnTo>
                  <a:lnTo>
                    <a:pt x="12726" y="20989"/>
                  </a:lnTo>
                  <a:lnTo>
                    <a:pt x="10346" y="20989"/>
                  </a:lnTo>
                  <a:cubicBezTo>
                    <a:pt x="9850" y="20989"/>
                    <a:pt x="9454" y="20890"/>
                    <a:pt x="9189" y="20692"/>
                  </a:cubicBezTo>
                  <a:cubicBezTo>
                    <a:pt x="8925" y="20493"/>
                    <a:pt x="8793" y="20130"/>
                    <a:pt x="8793" y="19535"/>
                  </a:cubicBezTo>
                  <a:lnTo>
                    <a:pt x="8793" y="10115"/>
                  </a:lnTo>
                  <a:lnTo>
                    <a:pt x="12726" y="10115"/>
                  </a:lnTo>
                  <a:lnTo>
                    <a:pt x="12726" y="5818"/>
                  </a:lnTo>
                  <a:lnTo>
                    <a:pt x="8793" y="5818"/>
                  </a:lnTo>
                  <a:lnTo>
                    <a:pt x="8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23"/>
            <p:cNvSpPr/>
            <p:nvPr/>
          </p:nvSpPr>
          <p:spPr>
            <a:xfrm>
              <a:off x="2703925" y="2476950"/>
              <a:ext cx="595825" cy="662750"/>
            </a:xfrm>
            <a:custGeom>
              <a:avLst/>
              <a:gdLst/>
              <a:ahLst/>
              <a:cxnLst/>
              <a:rect l="l" t="t" r="r" b="b"/>
              <a:pathLst>
                <a:path w="2383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5686" y="26509"/>
                  </a:lnTo>
                  <a:lnTo>
                    <a:pt x="5686" y="15502"/>
                  </a:lnTo>
                  <a:lnTo>
                    <a:pt x="18147" y="15502"/>
                  </a:lnTo>
                  <a:lnTo>
                    <a:pt x="18147" y="26509"/>
                  </a:lnTo>
                  <a:lnTo>
                    <a:pt x="23832" y="26509"/>
                  </a:lnTo>
                  <a:lnTo>
                    <a:pt x="23832" y="1"/>
                  </a:lnTo>
                  <a:lnTo>
                    <a:pt x="18147" y="1"/>
                  </a:lnTo>
                  <a:lnTo>
                    <a:pt x="18147" y="10644"/>
                  </a:lnTo>
                  <a:lnTo>
                    <a:pt x="5686" y="10644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23"/>
            <p:cNvSpPr/>
            <p:nvPr/>
          </p:nvSpPr>
          <p:spPr>
            <a:xfrm>
              <a:off x="3359225" y="2652125"/>
              <a:ext cx="466075" cy="495825"/>
            </a:xfrm>
            <a:custGeom>
              <a:avLst/>
              <a:gdLst/>
              <a:ahLst/>
              <a:cxnLst/>
              <a:rect l="l" t="t" r="r" b="b"/>
              <a:pathLst>
                <a:path w="18643" h="19833" extrusionOk="0">
                  <a:moveTo>
                    <a:pt x="0" y="1"/>
                  </a:moveTo>
                  <a:lnTo>
                    <a:pt x="0" y="12164"/>
                  </a:lnTo>
                  <a:cubicBezTo>
                    <a:pt x="0" y="13817"/>
                    <a:pt x="232" y="15205"/>
                    <a:pt x="760" y="16362"/>
                  </a:cubicBezTo>
                  <a:cubicBezTo>
                    <a:pt x="1289" y="17519"/>
                    <a:pt x="2083" y="18378"/>
                    <a:pt x="3107" y="18973"/>
                  </a:cubicBezTo>
                  <a:cubicBezTo>
                    <a:pt x="4165" y="19535"/>
                    <a:pt x="5421" y="19833"/>
                    <a:pt x="6941" y="19833"/>
                  </a:cubicBezTo>
                  <a:cubicBezTo>
                    <a:pt x="8330" y="19833"/>
                    <a:pt x="9586" y="19502"/>
                    <a:pt x="10677" y="18841"/>
                  </a:cubicBezTo>
                  <a:cubicBezTo>
                    <a:pt x="11800" y="18180"/>
                    <a:pt x="12594" y="17188"/>
                    <a:pt x="13056" y="15932"/>
                  </a:cubicBezTo>
                  <a:lnTo>
                    <a:pt x="13288" y="15932"/>
                  </a:lnTo>
                  <a:lnTo>
                    <a:pt x="13519" y="19502"/>
                  </a:lnTo>
                  <a:lnTo>
                    <a:pt x="18643" y="19502"/>
                  </a:lnTo>
                  <a:lnTo>
                    <a:pt x="18643" y="1"/>
                  </a:lnTo>
                  <a:lnTo>
                    <a:pt x="13288" y="1"/>
                  </a:lnTo>
                  <a:lnTo>
                    <a:pt x="13288" y="10776"/>
                  </a:lnTo>
                  <a:cubicBezTo>
                    <a:pt x="13288" y="11635"/>
                    <a:pt x="13123" y="12429"/>
                    <a:pt x="12792" y="13156"/>
                  </a:cubicBezTo>
                  <a:cubicBezTo>
                    <a:pt x="12461" y="13850"/>
                    <a:pt x="11966" y="14412"/>
                    <a:pt x="11338" y="14842"/>
                  </a:cubicBezTo>
                  <a:cubicBezTo>
                    <a:pt x="10710" y="15271"/>
                    <a:pt x="9949" y="15503"/>
                    <a:pt x="9057" y="15503"/>
                  </a:cubicBezTo>
                  <a:cubicBezTo>
                    <a:pt x="8164" y="15503"/>
                    <a:pt x="7470" y="15337"/>
                    <a:pt x="6908" y="14974"/>
                  </a:cubicBezTo>
                  <a:cubicBezTo>
                    <a:pt x="6380" y="14577"/>
                    <a:pt x="5983" y="14015"/>
                    <a:pt x="5685" y="13321"/>
                  </a:cubicBezTo>
                  <a:cubicBezTo>
                    <a:pt x="5454" y="12627"/>
                    <a:pt x="5322" y="11768"/>
                    <a:pt x="5322" y="10743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23"/>
            <p:cNvSpPr/>
            <p:nvPr/>
          </p:nvSpPr>
          <p:spPr>
            <a:xfrm>
              <a:off x="3889725" y="2476950"/>
              <a:ext cx="490050" cy="671825"/>
            </a:xfrm>
            <a:custGeom>
              <a:avLst/>
              <a:gdLst/>
              <a:ahLst/>
              <a:cxnLst/>
              <a:rect l="l" t="t" r="r" b="b"/>
              <a:pathLst>
                <a:path w="19602" h="26873" extrusionOk="0">
                  <a:moveTo>
                    <a:pt x="11834" y="26873"/>
                  </a:moveTo>
                  <a:cubicBezTo>
                    <a:pt x="10842" y="26873"/>
                    <a:pt x="9917" y="26707"/>
                    <a:pt x="9090" y="26410"/>
                  </a:cubicBezTo>
                  <a:cubicBezTo>
                    <a:pt x="8264" y="26079"/>
                    <a:pt x="7570" y="25650"/>
                    <a:pt x="6942" y="25088"/>
                  </a:cubicBezTo>
                  <a:cubicBezTo>
                    <a:pt x="6380" y="24526"/>
                    <a:pt x="5917" y="23865"/>
                    <a:pt x="5653" y="23138"/>
                  </a:cubicBezTo>
                  <a:lnTo>
                    <a:pt x="5355" y="23138"/>
                  </a:lnTo>
                  <a:lnTo>
                    <a:pt x="5124" y="26509"/>
                  </a:lnTo>
                  <a:lnTo>
                    <a:pt x="1" y="26509"/>
                  </a:lnTo>
                  <a:lnTo>
                    <a:pt x="1" y="1"/>
                  </a:lnTo>
                  <a:lnTo>
                    <a:pt x="5355" y="1"/>
                  </a:lnTo>
                  <a:lnTo>
                    <a:pt x="5355" y="10412"/>
                  </a:lnTo>
                  <a:lnTo>
                    <a:pt x="5653" y="10412"/>
                  </a:lnTo>
                  <a:cubicBezTo>
                    <a:pt x="6083" y="9288"/>
                    <a:pt x="6843" y="8396"/>
                    <a:pt x="7934" y="7702"/>
                  </a:cubicBezTo>
                  <a:cubicBezTo>
                    <a:pt x="9024" y="7008"/>
                    <a:pt x="10313" y="6644"/>
                    <a:pt x="11834" y="6644"/>
                  </a:cubicBezTo>
                  <a:cubicBezTo>
                    <a:pt x="12991" y="6644"/>
                    <a:pt x="14049" y="6876"/>
                    <a:pt x="14974" y="7305"/>
                  </a:cubicBezTo>
                  <a:cubicBezTo>
                    <a:pt x="15966" y="7735"/>
                    <a:pt x="16792" y="8363"/>
                    <a:pt x="17453" y="9189"/>
                  </a:cubicBezTo>
                  <a:cubicBezTo>
                    <a:pt x="18147" y="10049"/>
                    <a:pt x="18676" y="11106"/>
                    <a:pt x="19040" y="12362"/>
                  </a:cubicBezTo>
                  <a:cubicBezTo>
                    <a:pt x="19403" y="13618"/>
                    <a:pt x="19602" y="15106"/>
                    <a:pt x="19602" y="16758"/>
                  </a:cubicBezTo>
                  <a:cubicBezTo>
                    <a:pt x="19602" y="19006"/>
                    <a:pt x="19271" y="20857"/>
                    <a:pt x="18610" y="22377"/>
                  </a:cubicBezTo>
                  <a:cubicBezTo>
                    <a:pt x="17982" y="23865"/>
                    <a:pt x="17090" y="24989"/>
                    <a:pt x="15900" y="25749"/>
                  </a:cubicBezTo>
                  <a:cubicBezTo>
                    <a:pt x="14743" y="26509"/>
                    <a:pt x="13387" y="26873"/>
                    <a:pt x="11834" y="26873"/>
                  </a:cubicBezTo>
                  <a:close/>
                  <a:moveTo>
                    <a:pt x="9785" y="22543"/>
                  </a:moveTo>
                  <a:cubicBezTo>
                    <a:pt x="10644" y="22543"/>
                    <a:pt x="11404" y="22344"/>
                    <a:pt x="12065" y="21915"/>
                  </a:cubicBezTo>
                  <a:cubicBezTo>
                    <a:pt x="12726" y="21485"/>
                    <a:pt x="13222" y="20857"/>
                    <a:pt x="13586" y="19998"/>
                  </a:cubicBezTo>
                  <a:cubicBezTo>
                    <a:pt x="13949" y="19138"/>
                    <a:pt x="14148" y="18081"/>
                    <a:pt x="14148" y="16758"/>
                  </a:cubicBezTo>
                  <a:cubicBezTo>
                    <a:pt x="14148" y="15767"/>
                    <a:pt x="14049" y="14908"/>
                    <a:pt x="13817" y="14180"/>
                  </a:cubicBezTo>
                  <a:cubicBezTo>
                    <a:pt x="13619" y="13453"/>
                    <a:pt x="13321" y="12858"/>
                    <a:pt x="12958" y="12395"/>
                  </a:cubicBezTo>
                  <a:cubicBezTo>
                    <a:pt x="12561" y="11933"/>
                    <a:pt x="12098" y="11569"/>
                    <a:pt x="11570" y="11338"/>
                  </a:cubicBezTo>
                  <a:cubicBezTo>
                    <a:pt x="11041" y="11106"/>
                    <a:pt x="10446" y="10974"/>
                    <a:pt x="9785" y="10974"/>
                  </a:cubicBezTo>
                  <a:cubicBezTo>
                    <a:pt x="8826" y="10974"/>
                    <a:pt x="8000" y="11206"/>
                    <a:pt x="7339" y="11668"/>
                  </a:cubicBezTo>
                  <a:cubicBezTo>
                    <a:pt x="6678" y="12131"/>
                    <a:pt x="6182" y="12726"/>
                    <a:pt x="5851" y="13453"/>
                  </a:cubicBezTo>
                  <a:cubicBezTo>
                    <a:pt x="5554" y="14180"/>
                    <a:pt x="5388" y="14974"/>
                    <a:pt x="5388" y="15833"/>
                  </a:cubicBezTo>
                  <a:lnTo>
                    <a:pt x="5388" y="17717"/>
                  </a:lnTo>
                  <a:cubicBezTo>
                    <a:pt x="5388" y="18543"/>
                    <a:pt x="5554" y="19304"/>
                    <a:pt x="5851" y="20031"/>
                  </a:cubicBezTo>
                  <a:cubicBezTo>
                    <a:pt x="6182" y="20758"/>
                    <a:pt x="6678" y="21386"/>
                    <a:pt x="7339" y="21849"/>
                  </a:cubicBezTo>
                  <a:cubicBezTo>
                    <a:pt x="8000" y="22311"/>
                    <a:pt x="8826" y="22543"/>
                    <a:pt x="9785" y="225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23"/>
            <p:cNvSpPr/>
            <p:nvPr/>
          </p:nvSpPr>
          <p:spPr>
            <a:xfrm>
              <a:off x="4546675" y="2468700"/>
              <a:ext cx="634650" cy="679250"/>
            </a:xfrm>
            <a:custGeom>
              <a:avLst/>
              <a:gdLst/>
              <a:ahLst/>
              <a:cxnLst/>
              <a:rect l="l" t="t" r="r" b="b"/>
              <a:pathLst>
                <a:path w="25386" h="27170" extrusionOk="0">
                  <a:moveTo>
                    <a:pt x="13189" y="0"/>
                  </a:moveTo>
                  <a:cubicBezTo>
                    <a:pt x="11206" y="0"/>
                    <a:pt x="9421" y="331"/>
                    <a:pt x="7801" y="959"/>
                  </a:cubicBezTo>
                  <a:cubicBezTo>
                    <a:pt x="6182" y="1554"/>
                    <a:pt x="4826" y="2446"/>
                    <a:pt x="3636" y="3636"/>
                  </a:cubicBezTo>
                  <a:cubicBezTo>
                    <a:pt x="2479" y="4793"/>
                    <a:pt x="1587" y="6214"/>
                    <a:pt x="959" y="7900"/>
                  </a:cubicBezTo>
                  <a:cubicBezTo>
                    <a:pt x="331" y="9585"/>
                    <a:pt x="0" y="11469"/>
                    <a:pt x="0" y="13585"/>
                  </a:cubicBezTo>
                  <a:cubicBezTo>
                    <a:pt x="0" y="15700"/>
                    <a:pt x="331" y="17617"/>
                    <a:pt x="959" y="19270"/>
                  </a:cubicBezTo>
                  <a:cubicBezTo>
                    <a:pt x="1587" y="20956"/>
                    <a:pt x="2479" y="22377"/>
                    <a:pt x="3636" y="23567"/>
                  </a:cubicBezTo>
                  <a:cubicBezTo>
                    <a:pt x="4826" y="24724"/>
                    <a:pt x="6182" y="25616"/>
                    <a:pt x="7801" y="26244"/>
                  </a:cubicBezTo>
                  <a:cubicBezTo>
                    <a:pt x="9421" y="26872"/>
                    <a:pt x="11206" y="27170"/>
                    <a:pt x="13189" y="27170"/>
                  </a:cubicBezTo>
                  <a:cubicBezTo>
                    <a:pt x="15404" y="27170"/>
                    <a:pt x="17387" y="26773"/>
                    <a:pt x="19139" y="26013"/>
                  </a:cubicBezTo>
                  <a:cubicBezTo>
                    <a:pt x="20890" y="25219"/>
                    <a:pt x="22312" y="24129"/>
                    <a:pt x="23403" y="22741"/>
                  </a:cubicBezTo>
                  <a:cubicBezTo>
                    <a:pt x="24493" y="21319"/>
                    <a:pt x="25187" y="19667"/>
                    <a:pt x="25386" y="17783"/>
                  </a:cubicBezTo>
                  <a:lnTo>
                    <a:pt x="20494" y="17783"/>
                  </a:lnTo>
                  <a:cubicBezTo>
                    <a:pt x="20295" y="18840"/>
                    <a:pt x="19866" y="19766"/>
                    <a:pt x="19172" y="20559"/>
                  </a:cubicBezTo>
                  <a:cubicBezTo>
                    <a:pt x="18511" y="21319"/>
                    <a:pt x="17651" y="21947"/>
                    <a:pt x="16627" y="22377"/>
                  </a:cubicBezTo>
                  <a:cubicBezTo>
                    <a:pt x="15602" y="22807"/>
                    <a:pt x="14478" y="23038"/>
                    <a:pt x="13189" y="23038"/>
                  </a:cubicBezTo>
                  <a:cubicBezTo>
                    <a:pt x="11933" y="23038"/>
                    <a:pt x="10776" y="22840"/>
                    <a:pt x="9751" y="22443"/>
                  </a:cubicBezTo>
                  <a:cubicBezTo>
                    <a:pt x="8760" y="22013"/>
                    <a:pt x="7933" y="21418"/>
                    <a:pt x="7206" y="20625"/>
                  </a:cubicBezTo>
                  <a:cubicBezTo>
                    <a:pt x="6512" y="19832"/>
                    <a:pt x="5950" y="18840"/>
                    <a:pt x="5587" y="17683"/>
                  </a:cubicBezTo>
                  <a:cubicBezTo>
                    <a:pt x="5190" y="16494"/>
                    <a:pt x="4992" y="15105"/>
                    <a:pt x="4992" y="13585"/>
                  </a:cubicBezTo>
                  <a:cubicBezTo>
                    <a:pt x="4992" y="11536"/>
                    <a:pt x="5322" y="9817"/>
                    <a:pt x="5983" y="8396"/>
                  </a:cubicBezTo>
                  <a:cubicBezTo>
                    <a:pt x="6644" y="7007"/>
                    <a:pt x="7603" y="5950"/>
                    <a:pt x="8826" y="5256"/>
                  </a:cubicBezTo>
                  <a:cubicBezTo>
                    <a:pt x="10049" y="4528"/>
                    <a:pt x="11503" y="4165"/>
                    <a:pt x="13189" y="4165"/>
                  </a:cubicBezTo>
                  <a:cubicBezTo>
                    <a:pt x="14478" y="4165"/>
                    <a:pt x="15635" y="4363"/>
                    <a:pt x="16627" y="4793"/>
                  </a:cubicBezTo>
                  <a:cubicBezTo>
                    <a:pt x="17651" y="5256"/>
                    <a:pt x="18478" y="5850"/>
                    <a:pt x="19139" y="6611"/>
                  </a:cubicBezTo>
                  <a:cubicBezTo>
                    <a:pt x="19833" y="7404"/>
                    <a:pt x="20262" y="8296"/>
                    <a:pt x="20494" y="9354"/>
                  </a:cubicBezTo>
                  <a:lnTo>
                    <a:pt x="25386" y="9354"/>
                  </a:lnTo>
                  <a:cubicBezTo>
                    <a:pt x="25121" y="7470"/>
                    <a:pt x="24460" y="5817"/>
                    <a:pt x="23369" y="4429"/>
                  </a:cubicBezTo>
                  <a:cubicBezTo>
                    <a:pt x="22279" y="3041"/>
                    <a:pt x="20890" y="1950"/>
                    <a:pt x="19139" y="1157"/>
                  </a:cubicBezTo>
                  <a:cubicBezTo>
                    <a:pt x="17387" y="397"/>
                    <a:pt x="15404" y="0"/>
                    <a:pt x="13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23"/>
            <p:cNvSpPr/>
            <p:nvPr/>
          </p:nvSpPr>
          <p:spPr>
            <a:xfrm>
              <a:off x="520032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1" y="20031"/>
                    <a:pt x="6842" y="19799"/>
                    <a:pt x="5652" y="19370"/>
                  </a:cubicBezTo>
                  <a:cubicBezTo>
                    <a:pt x="4495" y="18907"/>
                    <a:pt x="3471" y="18246"/>
                    <a:pt x="2611" y="17386"/>
                  </a:cubicBezTo>
                  <a:cubicBezTo>
                    <a:pt x="1752" y="16494"/>
                    <a:pt x="1124" y="15436"/>
                    <a:pt x="661" y="14213"/>
                  </a:cubicBezTo>
                  <a:cubicBezTo>
                    <a:pt x="198" y="12990"/>
                    <a:pt x="0" y="11569"/>
                    <a:pt x="0" y="10016"/>
                  </a:cubicBezTo>
                  <a:cubicBezTo>
                    <a:pt x="0" y="8032"/>
                    <a:pt x="364" y="6281"/>
                    <a:pt x="1124" y="4793"/>
                  </a:cubicBezTo>
                  <a:cubicBezTo>
                    <a:pt x="1884" y="3306"/>
                    <a:pt x="3008" y="2116"/>
                    <a:pt x="4429" y="1257"/>
                  </a:cubicBezTo>
                  <a:cubicBezTo>
                    <a:pt x="5851" y="430"/>
                    <a:pt x="7569" y="1"/>
                    <a:pt x="9586" y="1"/>
                  </a:cubicBezTo>
                  <a:cubicBezTo>
                    <a:pt x="11007" y="1"/>
                    <a:pt x="12329" y="232"/>
                    <a:pt x="13486" y="695"/>
                  </a:cubicBezTo>
                  <a:cubicBezTo>
                    <a:pt x="14643" y="1157"/>
                    <a:pt x="15634" y="1818"/>
                    <a:pt x="16461" y="2678"/>
                  </a:cubicBezTo>
                  <a:cubicBezTo>
                    <a:pt x="17320" y="3570"/>
                    <a:pt x="17981" y="4628"/>
                    <a:pt x="18411" y="5851"/>
                  </a:cubicBezTo>
                  <a:cubicBezTo>
                    <a:pt x="18874" y="7074"/>
                    <a:pt x="19105" y="8462"/>
                    <a:pt x="19105" y="10016"/>
                  </a:cubicBezTo>
                  <a:cubicBezTo>
                    <a:pt x="19105" y="11999"/>
                    <a:pt x="18742" y="13718"/>
                    <a:pt x="17948" y="15238"/>
                  </a:cubicBezTo>
                  <a:cubicBezTo>
                    <a:pt x="17188" y="16725"/>
                    <a:pt x="16097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4" y="16296"/>
                    <a:pt x="11437" y="16064"/>
                    <a:pt x="12164" y="15602"/>
                  </a:cubicBezTo>
                  <a:cubicBezTo>
                    <a:pt x="12924" y="15106"/>
                    <a:pt x="13519" y="14412"/>
                    <a:pt x="13916" y="13486"/>
                  </a:cubicBezTo>
                  <a:cubicBezTo>
                    <a:pt x="14345" y="12528"/>
                    <a:pt x="14544" y="11371"/>
                    <a:pt x="14544" y="10016"/>
                  </a:cubicBezTo>
                  <a:cubicBezTo>
                    <a:pt x="14544" y="9024"/>
                    <a:pt x="14411" y="8099"/>
                    <a:pt x="14180" y="7338"/>
                  </a:cubicBezTo>
                  <a:cubicBezTo>
                    <a:pt x="13949" y="6545"/>
                    <a:pt x="13618" y="5884"/>
                    <a:pt x="13188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4" y="3736"/>
                    <a:pt x="7702" y="3967"/>
                    <a:pt x="6941" y="4463"/>
                  </a:cubicBezTo>
                  <a:cubicBezTo>
                    <a:pt x="6181" y="4925"/>
                    <a:pt x="5619" y="5620"/>
                    <a:pt x="5189" y="6578"/>
                  </a:cubicBezTo>
                  <a:cubicBezTo>
                    <a:pt x="4793" y="7504"/>
                    <a:pt x="4561" y="8660"/>
                    <a:pt x="4561" y="10016"/>
                  </a:cubicBezTo>
                  <a:cubicBezTo>
                    <a:pt x="4561" y="11040"/>
                    <a:pt x="4694" y="11966"/>
                    <a:pt x="4892" y="12759"/>
                  </a:cubicBezTo>
                  <a:cubicBezTo>
                    <a:pt x="5156" y="13519"/>
                    <a:pt x="5487" y="14180"/>
                    <a:pt x="5917" y="14709"/>
                  </a:cubicBezTo>
                  <a:cubicBezTo>
                    <a:pt x="6346" y="15238"/>
                    <a:pt x="6875" y="15602"/>
                    <a:pt x="7470" y="15899"/>
                  </a:cubicBezTo>
                  <a:cubicBezTo>
                    <a:pt x="8098" y="16163"/>
                    <a:pt x="8792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23"/>
            <p:cNvSpPr/>
            <p:nvPr/>
          </p:nvSpPr>
          <p:spPr>
            <a:xfrm>
              <a:off x="5715125" y="2647175"/>
              <a:ext cx="476000" cy="644550"/>
            </a:xfrm>
            <a:custGeom>
              <a:avLst/>
              <a:gdLst/>
              <a:ahLst/>
              <a:cxnLst/>
              <a:rect l="l" t="t" r="r" b="b"/>
              <a:pathLst>
                <a:path w="19040" h="25782" extrusionOk="0">
                  <a:moveTo>
                    <a:pt x="34" y="364"/>
                  </a:moveTo>
                  <a:lnTo>
                    <a:pt x="1" y="25782"/>
                  </a:lnTo>
                  <a:lnTo>
                    <a:pt x="4562" y="25782"/>
                  </a:lnTo>
                  <a:lnTo>
                    <a:pt x="4562" y="16130"/>
                  </a:lnTo>
                  <a:lnTo>
                    <a:pt x="4859" y="16130"/>
                  </a:lnTo>
                  <a:cubicBezTo>
                    <a:pt x="5157" y="16924"/>
                    <a:pt x="5620" y="17618"/>
                    <a:pt x="6182" y="18213"/>
                  </a:cubicBezTo>
                  <a:cubicBezTo>
                    <a:pt x="6810" y="18808"/>
                    <a:pt x="7537" y="19237"/>
                    <a:pt x="8363" y="19601"/>
                  </a:cubicBezTo>
                  <a:cubicBezTo>
                    <a:pt x="9223" y="19898"/>
                    <a:pt x="10148" y="20064"/>
                    <a:pt x="11206" y="20064"/>
                  </a:cubicBezTo>
                  <a:cubicBezTo>
                    <a:pt x="12759" y="20064"/>
                    <a:pt x="14114" y="19700"/>
                    <a:pt x="15271" y="18940"/>
                  </a:cubicBezTo>
                  <a:cubicBezTo>
                    <a:pt x="16461" y="18147"/>
                    <a:pt x="17387" y="17023"/>
                    <a:pt x="18048" y="15568"/>
                  </a:cubicBezTo>
                  <a:cubicBezTo>
                    <a:pt x="18709" y="14048"/>
                    <a:pt x="19039" y="12197"/>
                    <a:pt x="19039" y="10016"/>
                  </a:cubicBezTo>
                  <a:cubicBezTo>
                    <a:pt x="19039" y="8396"/>
                    <a:pt x="18841" y="6942"/>
                    <a:pt x="18445" y="5719"/>
                  </a:cubicBezTo>
                  <a:cubicBezTo>
                    <a:pt x="18081" y="4430"/>
                    <a:pt x="17552" y="3372"/>
                    <a:pt x="16858" y="2546"/>
                  </a:cubicBezTo>
                  <a:cubicBezTo>
                    <a:pt x="16164" y="1686"/>
                    <a:pt x="15337" y="1058"/>
                    <a:pt x="14379" y="662"/>
                  </a:cubicBezTo>
                  <a:cubicBezTo>
                    <a:pt x="13420" y="199"/>
                    <a:pt x="12363" y="1"/>
                    <a:pt x="11206" y="1"/>
                  </a:cubicBezTo>
                  <a:cubicBezTo>
                    <a:pt x="9619" y="1"/>
                    <a:pt x="8297" y="364"/>
                    <a:pt x="7173" y="1091"/>
                  </a:cubicBezTo>
                  <a:cubicBezTo>
                    <a:pt x="6082" y="1818"/>
                    <a:pt x="5289" y="2744"/>
                    <a:pt x="4859" y="3934"/>
                  </a:cubicBezTo>
                  <a:lnTo>
                    <a:pt x="4562" y="3934"/>
                  </a:lnTo>
                  <a:lnTo>
                    <a:pt x="4397" y="364"/>
                  </a:lnTo>
                  <a:close/>
                  <a:moveTo>
                    <a:pt x="12065" y="15668"/>
                  </a:moveTo>
                  <a:cubicBezTo>
                    <a:pt x="11338" y="16130"/>
                    <a:pt x="10512" y="16362"/>
                    <a:pt x="9520" y="16362"/>
                  </a:cubicBezTo>
                  <a:cubicBezTo>
                    <a:pt x="8694" y="16362"/>
                    <a:pt x="7966" y="16196"/>
                    <a:pt x="7338" y="15932"/>
                  </a:cubicBezTo>
                  <a:cubicBezTo>
                    <a:pt x="6743" y="15602"/>
                    <a:pt x="6248" y="15205"/>
                    <a:pt x="5818" y="14709"/>
                  </a:cubicBezTo>
                  <a:cubicBezTo>
                    <a:pt x="5421" y="14213"/>
                    <a:pt x="5124" y="13651"/>
                    <a:pt x="4926" y="13023"/>
                  </a:cubicBezTo>
                  <a:cubicBezTo>
                    <a:pt x="4727" y="12395"/>
                    <a:pt x="4628" y="11734"/>
                    <a:pt x="4628" y="11040"/>
                  </a:cubicBezTo>
                  <a:lnTo>
                    <a:pt x="4628" y="9024"/>
                  </a:lnTo>
                  <a:cubicBezTo>
                    <a:pt x="4628" y="8099"/>
                    <a:pt x="4793" y="7239"/>
                    <a:pt x="5157" y="6446"/>
                  </a:cubicBezTo>
                  <a:cubicBezTo>
                    <a:pt x="5520" y="5620"/>
                    <a:pt x="6082" y="4992"/>
                    <a:pt x="6810" y="4463"/>
                  </a:cubicBezTo>
                  <a:cubicBezTo>
                    <a:pt x="7537" y="3967"/>
                    <a:pt x="8429" y="3702"/>
                    <a:pt x="9520" y="3702"/>
                  </a:cubicBezTo>
                  <a:cubicBezTo>
                    <a:pt x="10512" y="3702"/>
                    <a:pt x="11338" y="3934"/>
                    <a:pt x="12065" y="4397"/>
                  </a:cubicBezTo>
                  <a:cubicBezTo>
                    <a:pt x="12792" y="4859"/>
                    <a:pt x="13354" y="5553"/>
                    <a:pt x="13751" y="6512"/>
                  </a:cubicBezTo>
                  <a:cubicBezTo>
                    <a:pt x="14148" y="7437"/>
                    <a:pt x="14379" y="8594"/>
                    <a:pt x="14379" y="10016"/>
                  </a:cubicBezTo>
                  <a:cubicBezTo>
                    <a:pt x="14379" y="11437"/>
                    <a:pt x="14148" y="12627"/>
                    <a:pt x="13751" y="13552"/>
                  </a:cubicBezTo>
                  <a:cubicBezTo>
                    <a:pt x="13354" y="14478"/>
                    <a:pt x="12792" y="15172"/>
                    <a:pt x="12065" y="15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23"/>
            <p:cNvSpPr/>
            <p:nvPr/>
          </p:nvSpPr>
          <p:spPr>
            <a:xfrm>
              <a:off x="6236550" y="2656275"/>
              <a:ext cx="113225" cy="483425"/>
            </a:xfrm>
            <a:custGeom>
              <a:avLst/>
              <a:gdLst/>
              <a:ahLst/>
              <a:cxnLst/>
              <a:rect l="l" t="t" r="r" b="b"/>
              <a:pathLst>
                <a:path w="4529" h="19337" extrusionOk="0">
                  <a:moveTo>
                    <a:pt x="0" y="0"/>
                  </a:moveTo>
                  <a:lnTo>
                    <a:pt x="0" y="19336"/>
                  </a:lnTo>
                  <a:lnTo>
                    <a:pt x="4529" y="19336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23"/>
            <p:cNvSpPr/>
            <p:nvPr/>
          </p:nvSpPr>
          <p:spPr>
            <a:xfrm>
              <a:off x="6236550" y="2476950"/>
              <a:ext cx="113225" cy="110750"/>
            </a:xfrm>
            <a:custGeom>
              <a:avLst/>
              <a:gdLst/>
              <a:ahLst/>
              <a:cxnLst/>
              <a:rect l="l" t="t" r="r" b="b"/>
              <a:pathLst>
                <a:path w="4529" h="4430" extrusionOk="0">
                  <a:moveTo>
                    <a:pt x="0" y="1"/>
                  </a:moveTo>
                  <a:lnTo>
                    <a:pt x="0" y="4430"/>
                  </a:lnTo>
                  <a:lnTo>
                    <a:pt x="4529" y="44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23"/>
            <p:cNvSpPr/>
            <p:nvPr/>
          </p:nvSpPr>
          <p:spPr>
            <a:xfrm>
              <a:off x="6408425" y="2476950"/>
              <a:ext cx="114075" cy="662750"/>
            </a:xfrm>
            <a:custGeom>
              <a:avLst/>
              <a:gdLst/>
              <a:ahLst/>
              <a:cxnLst/>
              <a:rect l="l" t="t" r="r" b="b"/>
              <a:pathLst>
                <a:path w="456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4562" y="26509"/>
                  </a:lnTo>
                  <a:lnTo>
                    <a:pt x="4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23"/>
            <p:cNvSpPr/>
            <p:nvPr/>
          </p:nvSpPr>
          <p:spPr>
            <a:xfrm>
              <a:off x="656047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2" y="20031"/>
                    <a:pt x="6843" y="19799"/>
                    <a:pt x="5653" y="19370"/>
                  </a:cubicBezTo>
                  <a:cubicBezTo>
                    <a:pt x="4496" y="18907"/>
                    <a:pt x="3471" y="18246"/>
                    <a:pt x="2612" y="17386"/>
                  </a:cubicBezTo>
                  <a:cubicBezTo>
                    <a:pt x="1752" y="16494"/>
                    <a:pt x="1091" y="15436"/>
                    <a:pt x="662" y="14213"/>
                  </a:cubicBezTo>
                  <a:cubicBezTo>
                    <a:pt x="199" y="12990"/>
                    <a:pt x="1" y="11569"/>
                    <a:pt x="1" y="10016"/>
                  </a:cubicBezTo>
                  <a:cubicBezTo>
                    <a:pt x="1" y="8032"/>
                    <a:pt x="364" y="6281"/>
                    <a:pt x="1124" y="4793"/>
                  </a:cubicBezTo>
                  <a:cubicBezTo>
                    <a:pt x="1885" y="3306"/>
                    <a:pt x="3008" y="2116"/>
                    <a:pt x="4430" y="1257"/>
                  </a:cubicBezTo>
                  <a:cubicBezTo>
                    <a:pt x="5851" y="430"/>
                    <a:pt x="7570" y="1"/>
                    <a:pt x="9586" y="1"/>
                  </a:cubicBezTo>
                  <a:cubicBezTo>
                    <a:pt x="11007" y="1"/>
                    <a:pt x="12330" y="232"/>
                    <a:pt x="13486" y="695"/>
                  </a:cubicBezTo>
                  <a:cubicBezTo>
                    <a:pt x="14643" y="1157"/>
                    <a:pt x="15635" y="1818"/>
                    <a:pt x="16461" y="2678"/>
                  </a:cubicBezTo>
                  <a:cubicBezTo>
                    <a:pt x="17321" y="3570"/>
                    <a:pt x="17982" y="4628"/>
                    <a:pt x="18412" y="5851"/>
                  </a:cubicBezTo>
                  <a:cubicBezTo>
                    <a:pt x="18874" y="7074"/>
                    <a:pt x="19106" y="8462"/>
                    <a:pt x="19106" y="10016"/>
                  </a:cubicBezTo>
                  <a:cubicBezTo>
                    <a:pt x="19106" y="11999"/>
                    <a:pt x="18742" y="13718"/>
                    <a:pt x="17949" y="15238"/>
                  </a:cubicBezTo>
                  <a:cubicBezTo>
                    <a:pt x="17189" y="16725"/>
                    <a:pt x="16098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5" y="16296"/>
                    <a:pt x="11437" y="16064"/>
                    <a:pt x="12164" y="15602"/>
                  </a:cubicBezTo>
                  <a:cubicBezTo>
                    <a:pt x="12925" y="15106"/>
                    <a:pt x="13520" y="14412"/>
                    <a:pt x="13916" y="13486"/>
                  </a:cubicBezTo>
                  <a:cubicBezTo>
                    <a:pt x="14346" y="12528"/>
                    <a:pt x="14544" y="11371"/>
                    <a:pt x="14544" y="10016"/>
                  </a:cubicBezTo>
                  <a:cubicBezTo>
                    <a:pt x="14544" y="9024"/>
                    <a:pt x="14412" y="8099"/>
                    <a:pt x="14181" y="7338"/>
                  </a:cubicBezTo>
                  <a:cubicBezTo>
                    <a:pt x="13949" y="6545"/>
                    <a:pt x="13619" y="5884"/>
                    <a:pt x="13189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5" y="3736"/>
                    <a:pt x="7702" y="3967"/>
                    <a:pt x="6942" y="4463"/>
                  </a:cubicBezTo>
                  <a:cubicBezTo>
                    <a:pt x="6182" y="4925"/>
                    <a:pt x="5620" y="5620"/>
                    <a:pt x="5190" y="6578"/>
                  </a:cubicBezTo>
                  <a:cubicBezTo>
                    <a:pt x="4793" y="7504"/>
                    <a:pt x="4562" y="8660"/>
                    <a:pt x="4562" y="10016"/>
                  </a:cubicBezTo>
                  <a:cubicBezTo>
                    <a:pt x="4562" y="11040"/>
                    <a:pt x="4694" y="11966"/>
                    <a:pt x="4893" y="12759"/>
                  </a:cubicBezTo>
                  <a:cubicBezTo>
                    <a:pt x="5157" y="13519"/>
                    <a:pt x="5487" y="14180"/>
                    <a:pt x="5917" y="14709"/>
                  </a:cubicBezTo>
                  <a:cubicBezTo>
                    <a:pt x="6347" y="15238"/>
                    <a:pt x="6876" y="15602"/>
                    <a:pt x="7471" y="15899"/>
                  </a:cubicBezTo>
                  <a:cubicBezTo>
                    <a:pt x="8099" y="16163"/>
                    <a:pt x="8793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23"/>
            <p:cNvSpPr/>
            <p:nvPr/>
          </p:nvSpPr>
          <p:spPr>
            <a:xfrm>
              <a:off x="7030675" y="2508350"/>
              <a:ext cx="304925" cy="631350"/>
            </a:xfrm>
            <a:custGeom>
              <a:avLst/>
              <a:gdLst/>
              <a:ahLst/>
              <a:cxnLst/>
              <a:rect l="l" t="t" r="r" b="b"/>
              <a:pathLst>
                <a:path w="12197" h="25254" extrusionOk="0">
                  <a:moveTo>
                    <a:pt x="8065" y="1"/>
                  </a:moveTo>
                  <a:lnTo>
                    <a:pt x="3570" y="463"/>
                  </a:lnTo>
                  <a:lnTo>
                    <a:pt x="3570" y="5917"/>
                  </a:lnTo>
                  <a:lnTo>
                    <a:pt x="0" y="5917"/>
                  </a:lnTo>
                  <a:lnTo>
                    <a:pt x="0" y="9586"/>
                  </a:lnTo>
                  <a:lnTo>
                    <a:pt x="3570" y="9586"/>
                  </a:lnTo>
                  <a:lnTo>
                    <a:pt x="3570" y="20857"/>
                  </a:lnTo>
                  <a:cubicBezTo>
                    <a:pt x="3570" y="21783"/>
                    <a:pt x="3702" y="22576"/>
                    <a:pt x="3967" y="23204"/>
                  </a:cubicBezTo>
                  <a:cubicBezTo>
                    <a:pt x="4231" y="23865"/>
                    <a:pt x="4694" y="24394"/>
                    <a:pt x="5355" y="24757"/>
                  </a:cubicBezTo>
                  <a:cubicBezTo>
                    <a:pt x="6049" y="25088"/>
                    <a:pt x="6975" y="25253"/>
                    <a:pt x="8164" y="25253"/>
                  </a:cubicBezTo>
                  <a:lnTo>
                    <a:pt x="12197" y="25253"/>
                  </a:lnTo>
                  <a:lnTo>
                    <a:pt x="12197" y="21551"/>
                  </a:lnTo>
                  <a:lnTo>
                    <a:pt x="9718" y="21551"/>
                  </a:lnTo>
                  <a:cubicBezTo>
                    <a:pt x="9156" y="21551"/>
                    <a:pt x="8759" y="21452"/>
                    <a:pt x="8495" y="21254"/>
                  </a:cubicBezTo>
                  <a:cubicBezTo>
                    <a:pt x="8231" y="21022"/>
                    <a:pt x="8065" y="20626"/>
                    <a:pt x="8065" y="20031"/>
                  </a:cubicBezTo>
                  <a:lnTo>
                    <a:pt x="8065" y="9586"/>
                  </a:lnTo>
                  <a:lnTo>
                    <a:pt x="12197" y="9586"/>
                  </a:lnTo>
                  <a:lnTo>
                    <a:pt x="12197" y="5917"/>
                  </a:lnTo>
                  <a:lnTo>
                    <a:pt x="8065" y="5917"/>
                  </a:lnTo>
                  <a:lnTo>
                    <a:pt x="8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4" name="Google Shape;2704;p323"/>
          <p:cNvSpPr/>
          <p:nvPr/>
        </p:nvSpPr>
        <p:spPr>
          <a:xfrm>
            <a:off x="404850" y="4395350"/>
            <a:ext cx="350699" cy="34345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2705" name="Google Shape;2705;p323"/>
          <p:cNvPicPr preferRelativeResize="0"/>
          <p:nvPr/>
        </p:nvPicPr>
        <p:blipFill rotWithShape="1">
          <a:blip r:embed="rId3">
            <a:alphaModFix/>
          </a:blip>
          <a:srcRect l="-6734" b="-2870"/>
          <a:stretch/>
        </p:blipFill>
        <p:spPr>
          <a:xfrm rot="1871242" flipH="1">
            <a:off x="6830967" y="2484048"/>
            <a:ext cx="4008292" cy="3357382"/>
          </a:xfrm>
          <a:prstGeom prst="rect">
            <a:avLst/>
          </a:prstGeom>
          <a:noFill/>
          <a:ln>
            <a:noFill/>
          </a:ln>
        </p:spPr>
      </p:pic>
      <p:sp>
        <p:nvSpPr>
          <p:cNvPr id="2706" name="Google Shape;2706;p323"/>
          <p:cNvSpPr txBox="1">
            <a:spLocks noGrp="1"/>
          </p:cNvSpPr>
          <p:nvPr>
            <p:ph type="title" idx="2"/>
          </p:nvPr>
        </p:nvSpPr>
        <p:spPr>
          <a:xfrm>
            <a:off x="872725" y="4425961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707" name="Google Shape;2707;p323"/>
          <p:cNvSpPr txBox="1">
            <a:spLocks noGrp="1"/>
          </p:cNvSpPr>
          <p:nvPr>
            <p:ph type="title" idx="3"/>
          </p:nvPr>
        </p:nvSpPr>
        <p:spPr>
          <a:xfrm>
            <a:off x="872725" y="4587835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oboto Mono"/>
              <a:buNone/>
              <a:defRPr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725468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">
  <p:cSld name="1_00 Cover Taglin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324"/>
          <p:cNvSpPr txBox="1">
            <a:spLocks noGrp="1"/>
          </p:cNvSpPr>
          <p:nvPr>
            <p:ph type="title"/>
          </p:nvPr>
        </p:nvSpPr>
        <p:spPr>
          <a:xfrm>
            <a:off x="6998700" y="4631467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0" name="Google Shape;2710;p324"/>
          <p:cNvSpPr/>
          <p:nvPr/>
        </p:nvSpPr>
        <p:spPr>
          <a:xfrm>
            <a:off x="404850" y="4395350"/>
            <a:ext cx="350699" cy="34345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711" name="Google Shape;2711;p324"/>
          <p:cNvSpPr txBox="1">
            <a:spLocks noGrp="1"/>
          </p:cNvSpPr>
          <p:nvPr>
            <p:ph type="title" idx="2"/>
          </p:nvPr>
        </p:nvSpPr>
        <p:spPr>
          <a:xfrm>
            <a:off x="872725" y="4425961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712" name="Google Shape;2712;p324"/>
          <p:cNvSpPr txBox="1">
            <a:spLocks noGrp="1"/>
          </p:cNvSpPr>
          <p:nvPr>
            <p:ph type="title" idx="3"/>
          </p:nvPr>
        </p:nvSpPr>
        <p:spPr>
          <a:xfrm>
            <a:off x="872725" y="4587835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oboto Mono"/>
              <a:buNone/>
              <a:defRPr sz="8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13" name="Google Shape;2713;p324"/>
          <p:cNvSpPr txBox="1">
            <a:spLocks noGrp="1"/>
          </p:cNvSpPr>
          <p:nvPr>
            <p:ph type="title" idx="4"/>
          </p:nvPr>
        </p:nvSpPr>
        <p:spPr>
          <a:xfrm>
            <a:off x="398900" y="1194075"/>
            <a:ext cx="83403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Inter SemiBold"/>
              <a:buNone/>
              <a:defRPr sz="64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4" name="Google Shape;2714;p324"/>
          <p:cNvGrpSpPr/>
          <p:nvPr/>
        </p:nvGrpSpPr>
        <p:grpSpPr>
          <a:xfrm>
            <a:off x="404867" y="404520"/>
            <a:ext cx="2718401" cy="343431"/>
            <a:chOff x="247200" y="2395975"/>
            <a:chExt cx="7088400" cy="895750"/>
          </a:xfrm>
        </p:grpSpPr>
        <p:sp>
          <p:nvSpPr>
            <p:cNvPr id="2715" name="Google Shape;2715;p324"/>
            <p:cNvSpPr/>
            <p:nvPr/>
          </p:nvSpPr>
          <p:spPr>
            <a:xfrm>
              <a:off x="609150" y="2890125"/>
              <a:ext cx="71900" cy="160325"/>
            </a:xfrm>
            <a:custGeom>
              <a:avLst/>
              <a:gdLst/>
              <a:ahLst/>
              <a:cxnLst/>
              <a:rect l="l" t="t" r="r" b="b"/>
              <a:pathLst>
                <a:path w="2876" h="6413" extrusionOk="0">
                  <a:moveTo>
                    <a:pt x="1421" y="0"/>
                  </a:moveTo>
                  <a:cubicBezTo>
                    <a:pt x="628" y="0"/>
                    <a:pt x="0" y="661"/>
                    <a:pt x="0" y="1454"/>
                  </a:cubicBezTo>
                  <a:lnTo>
                    <a:pt x="0" y="4958"/>
                  </a:lnTo>
                  <a:cubicBezTo>
                    <a:pt x="0" y="5751"/>
                    <a:pt x="628" y="6412"/>
                    <a:pt x="1421" y="6412"/>
                  </a:cubicBezTo>
                  <a:cubicBezTo>
                    <a:pt x="2248" y="6412"/>
                    <a:pt x="2876" y="5751"/>
                    <a:pt x="2876" y="4958"/>
                  </a:cubicBezTo>
                  <a:lnTo>
                    <a:pt x="2876" y="1454"/>
                  </a:lnTo>
                  <a:cubicBezTo>
                    <a:pt x="2876" y="661"/>
                    <a:pt x="2248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24"/>
            <p:cNvSpPr/>
            <p:nvPr/>
          </p:nvSpPr>
          <p:spPr>
            <a:xfrm>
              <a:off x="804975" y="2890125"/>
              <a:ext cx="72750" cy="160325"/>
            </a:xfrm>
            <a:custGeom>
              <a:avLst/>
              <a:gdLst/>
              <a:ahLst/>
              <a:cxnLst/>
              <a:rect l="l" t="t" r="r" b="b"/>
              <a:pathLst>
                <a:path w="2910" h="6413" extrusionOk="0">
                  <a:moveTo>
                    <a:pt x="1455" y="0"/>
                  </a:moveTo>
                  <a:cubicBezTo>
                    <a:pt x="662" y="0"/>
                    <a:pt x="1" y="661"/>
                    <a:pt x="1" y="1454"/>
                  </a:cubicBezTo>
                  <a:lnTo>
                    <a:pt x="1" y="4958"/>
                  </a:lnTo>
                  <a:cubicBezTo>
                    <a:pt x="1" y="5751"/>
                    <a:pt x="662" y="6412"/>
                    <a:pt x="1455" y="6412"/>
                  </a:cubicBezTo>
                  <a:cubicBezTo>
                    <a:pt x="2249" y="6412"/>
                    <a:pt x="2910" y="5751"/>
                    <a:pt x="2910" y="4958"/>
                  </a:cubicBezTo>
                  <a:lnTo>
                    <a:pt x="2910" y="1454"/>
                  </a:lnTo>
                  <a:cubicBezTo>
                    <a:pt x="2910" y="661"/>
                    <a:pt x="2249" y="0"/>
                    <a:pt x="1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24"/>
            <p:cNvSpPr/>
            <p:nvPr/>
          </p:nvSpPr>
          <p:spPr>
            <a:xfrm>
              <a:off x="247200" y="2395975"/>
              <a:ext cx="991650" cy="828000"/>
            </a:xfrm>
            <a:custGeom>
              <a:avLst/>
              <a:gdLst/>
              <a:ahLst/>
              <a:cxnLst/>
              <a:rect l="l" t="t" r="r" b="b"/>
              <a:pathLst>
                <a:path w="39666" h="33120" extrusionOk="0">
                  <a:moveTo>
                    <a:pt x="39533" y="24823"/>
                  </a:moveTo>
                  <a:cubicBezTo>
                    <a:pt x="38112" y="27269"/>
                    <a:pt x="29848" y="33119"/>
                    <a:pt x="19833" y="33119"/>
                  </a:cubicBezTo>
                  <a:cubicBezTo>
                    <a:pt x="9818" y="33119"/>
                    <a:pt x="1554" y="27269"/>
                    <a:pt x="133" y="24823"/>
                  </a:cubicBezTo>
                  <a:cubicBezTo>
                    <a:pt x="34" y="24625"/>
                    <a:pt x="1" y="24427"/>
                    <a:pt x="1" y="24228"/>
                  </a:cubicBezTo>
                  <a:lnTo>
                    <a:pt x="1" y="19832"/>
                  </a:lnTo>
                  <a:cubicBezTo>
                    <a:pt x="1" y="19634"/>
                    <a:pt x="34" y="19469"/>
                    <a:pt x="100" y="19270"/>
                  </a:cubicBezTo>
                  <a:cubicBezTo>
                    <a:pt x="728" y="17750"/>
                    <a:pt x="2314" y="15502"/>
                    <a:pt x="4397" y="14907"/>
                  </a:cubicBezTo>
                  <a:cubicBezTo>
                    <a:pt x="4694" y="14180"/>
                    <a:pt x="5091" y="13156"/>
                    <a:pt x="5454" y="12395"/>
                  </a:cubicBezTo>
                  <a:cubicBezTo>
                    <a:pt x="5421" y="11800"/>
                    <a:pt x="5388" y="11205"/>
                    <a:pt x="5388" y="10610"/>
                  </a:cubicBezTo>
                  <a:cubicBezTo>
                    <a:pt x="5388" y="8396"/>
                    <a:pt x="5851" y="6479"/>
                    <a:pt x="7239" y="5024"/>
                  </a:cubicBezTo>
                  <a:cubicBezTo>
                    <a:pt x="7900" y="4363"/>
                    <a:pt x="8727" y="3835"/>
                    <a:pt x="9685" y="3471"/>
                  </a:cubicBezTo>
                  <a:cubicBezTo>
                    <a:pt x="11999" y="1587"/>
                    <a:pt x="15304" y="0"/>
                    <a:pt x="19800" y="0"/>
                  </a:cubicBezTo>
                  <a:cubicBezTo>
                    <a:pt x="24328" y="0"/>
                    <a:pt x="27667" y="1587"/>
                    <a:pt x="29980" y="3471"/>
                  </a:cubicBezTo>
                  <a:cubicBezTo>
                    <a:pt x="30939" y="3835"/>
                    <a:pt x="31765" y="4363"/>
                    <a:pt x="32426" y="5024"/>
                  </a:cubicBezTo>
                  <a:cubicBezTo>
                    <a:pt x="33815" y="6479"/>
                    <a:pt x="34310" y="8396"/>
                    <a:pt x="34310" y="10610"/>
                  </a:cubicBezTo>
                  <a:cubicBezTo>
                    <a:pt x="34310" y="11205"/>
                    <a:pt x="34277" y="11800"/>
                    <a:pt x="34211" y="12395"/>
                  </a:cubicBezTo>
                  <a:cubicBezTo>
                    <a:pt x="34575" y="13156"/>
                    <a:pt x="35005" y="14180"/>
                    <a:pt x="35269" y="14907"/>
                  </a:cubicBezTo>
                  <a:cubicBezTo>
                    <a:pt x="37351" y="15502"/>
                    <a:pt x="38971" y="17750"/>
                    <a:pt x="39566" y="19270"/>
                  </a:cubicBezTo>
                  <a:cubicBezTo>
                    <a:pt x="39632" y="19469"/>
                    <a:pt x="39665" y="19634"/>
                    <a:pt x="39665" y="19832"/>
                  </a:cubicBezTo>
                  <a:lnTo>
                    <a:pt x="39665" y="24228"/>
                  </a:lnTo>
                  <a:cubicBezTo>
                    <a:pt x="39665" y="24427"/>
                    <a:pt x="39632" y="24625"/>
                    <a:pt x="39533" y="24823"/>
                  </a:cubicBezTo>
                  <a:close/>
                  <a:moveTo>
                    <a:pt x="21188" y="10049"/>
                  </a:moveTo>
                  <a:cubicBezTo>
                    <a:pt x="21122" y="9520"/>
                    <a:pt x="21089" y="9024"/>
                    <a:pt x="21089" y="8594"/>
                  </a:cubicBezTo>
                  <a:lnTo>
                    <a:pt x="21089" y="8561"/>
                  </a:lnTo>
                  <a:cubicBezTo>
                    <a:pt x="21089" y="7272"/>
                    <a:pt x="21353" y="6446"/>
                    <a:pt x="21816" y="5950"/>
                  </a:cubicBezTo>
                  <a:cubicBezTo>
                    <a:pt x="22378" y="5289"/>
                    <a:pt x="23535" y="4793"/>
                    <a:pt x="25981" y="5058"/>
                  </a:cubicBezTo>
                  <a:cubicBezTo>
                    <a:pt x="28460" y="5355"/>
                    <a:pt x="29848" y="5950"/>
                    <a:pt x="30641" y="6776"/>
                  </a:cubicBezTo>
                  <a:cubicBezTo>
                    <a:pt x="31402" y="7537"/>
                    <a:pt x="31831" y="8726"/>
                    <a:pt x="31831" y="10610"/>
                  </a:cubicBezTo>
                  <a:cubicBezTo>
                    <a:pt x="31831" y="12594"/>
                    <a:pt x="31534" y="13784"/>
                    <a:pt x="30906" y="14511"/>
                  </a:cubicBezTo>
                  <a:cubicBezTo>
                    <a:pt x="30278" y="15172"/>
                    <a:pt x="29121" y="15734"/>
                    <a:pt x="26510" y="15734"/>
                  </a:cubicBezTo>
                  <a:cubicBezTo>
                    <a:pt x="24493" y="15734"/>
                    <a:pt x="23370" y="15073"/>
                    <a:pt x="22642" y="14180"/>
                  </a:cubicBezTo>
                  <a:cubicBezTo>
                    <a:pt x="21849" y="13222"/>
                    <a:pt x="21419" y="11800"/>
                    <a:pt x="21188" y="10049"/>
                  </a:cubicBezTo>
                  <a:close/>
                  <a:moveTo>
                    <a:pt x="18511" y="10049"/>
                  </a:moveTo>
                  <a:cubicBezTo>
                    <a:pt x="18577" y="9520"/>
                    <a:pt x="18610" y="9024"/>
                    <a:pt x="18610" y="8594"/>
                  </a:cubicBezTo>
                  <a:lnTo>
                    <a:pt x="18610" y="8561"/>
                  </a:lnTo>
                  <a:cubicBezTo>
                    <a:pt x="18610" y="7272"/>
                    <a:pt x="18312" y="6446"/>
                    <a:pt x="17883" y="5950"/>
                  </a:cubicBezTo>
                  <a:cubicBezTo>
                    <a:pt x="17321" y="5289"/>
                    <a:pt x="16164" y="4793"/>
                    <a:pt x="13685" y="5058"/>
                  </a:cubicBezTo>
                  <a:cubicBezTo>
                    <a:pt x="11206" y="5355"/>
                    <a:pt x="9818" y="5950"/>
                    <a:pt x="9024" y="6776"/>
                  </a:cubicBezTo>
                  <a:cubicBezTo>
                    <a:pt x="8264" y="7537"/>
                    <a:pt x="7867" y="8726"/>
                    <a:pt x="7867" y="10610"/>
                  </a:cubicBezTo>
                  <a:cubicBezTo>
                    <a:pt x="7867" y="12594"/>
                    <a:pt x="8165" y="13784"/>
                    <a:pt x="8793" y="14511"/>
                  </a:cubicBezTo>
                  <a:cubicBezTo>
                    <a:pt x="9388" y="15172"/>
                    <a:pt x="10578" y="15734"/>
                    <a:pt x="13189" y="15734"/>
                  </a:cubicBezTo>
                  <a:cubicBezTo>
                    <a:pt x="15172" y="15734"/>
                    <a:pt x="16329" y="15073"/>
                    <a:pt x="17056" y="14180"/>
                  </a:cubicBezTo>
                  <a:cubicBezTo>
                    <a:pt x="17817" y="13222"/>
                    <a:pt x="18279" y="11800"/>
                    <a:pt x="18511" y="10049"/>
                  </a:cubicBezTo>
                  <a:close/>
                  <a:moveTo>
                    <a:pt x="20130" y="14907"/>
                  </a:moveTo>
                  <a:lnTo>
                    <a:pt x="19998" y="14907"/>
                  </a:lnTo>
                  <a:cubicBezTo>
                    <a:pt x="19833" y="14907"/>
                    <a:pt x="19635" y="14907"/>
                    <a:pt x="19568" y="14907"/>
                  </a:cubicBezTo>
                  <a:cubicBezTo>
                    <a:pt x="19370" y="15205"/>
                    <a:pt x="19172" y="15469"/>
                    <a:pt x="18973" y="15734"/>
                  </a:cubicBezTo>
                  <a:cubicBezTo>
                    <a:pt x="17684" y="17320"/>
                    <a:pt x="15800" y="18213"/>
                    <a:pt x="13189" y="18213"/>
                  </a:cubicBezTo>
                  <a:cubicBezTo>
                    <a:pt x="10313" y="18213"/>
                    <a:pt x="8231" y="17618"/>
                    <a:pt x="6942" y="16130"/>
                  </a:cubicBezTo>
                  <a:cubicBezTo>
                    <a:pt x="6843" y="16064"/>
                    <a:pt x="6777" y="15965"/>
                    <a:pt x="6777" y="15965"/>
                  </a:cubicBezTo>
                  <a:lnTo>
                    <a:pt x="6611" y="16130"/>
                  </a:lnTo>
                  <a:lnTo>
                    <a:pt x="6611" y="27005"/>
                  </a:lnTo>
                  <a:cubicBezTo>
                    <a:pt x="8991" y="28294"/>
                    <a:pt x="14082" y="30607"/>
                    <a:pt x="19833" y="30607"/>
                  </a:cubicBezTo>
                  <a:cubicBezTo>
                    <a:pt x="25584" y="30607"/>
                    <a:pt x="30675" y="28294"/>
                    <a:pt x="33054" y="27005"/>
                  </a:cubicBezTo>
                  <a:lnTo>
                    <a:pt x="33054" y="16130"/>
                  </a:lnTo>
                  <a:lnTo>
                    <a:pt x="32889" y="15965"/>
                  </a:lnTo>
                  <a:cubicBezTo>
                    <a:pt x="32889" y="15965"/>
                    <a:pt x="32856" y="16031"/>
                    <a:pt x="32757" y="16130"/>
                  </a:cubicBezTo>
                  <a:cubicBezTo>
                    <a:pt x="31435" y="17618"/>
                    <a:pt x="29352" y="18213"/>
                    <a:pt x="26510" y="18213"/>
                  </a:cubicBezTo>
                  <a:cubicBezTo>
                    <a:pt x="23865" y="18213"/>
                    <a:pt x="21981" y="17320"/>
                    <a:pt x="20725" y="15734"/>
                  </a:cubicBezTo>
                  <a:cubicBezTo>
                    <a:pt x="20494" y="15469"/>
                    <a:pt x="20296" y="15205"/>
                    <a:pt x="20130" y="14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24"/>
            <p:cNvSpPr/>
            <p:nvPr/>
          </p:nvSpPr>
          <p:spPr>
            <a:xfrm>
              <a:off x="1456975" y="2468700"/>
              <a:ext cx="653650" cy="679250"/>
            </a:xfrm>
            <a:custGeom>
              <a:avLst/>
              <a:gdLst/>
              <a:ahLst/>
              <a:cxnLst/>
              <a:rect l="l" t="t" r="r" b="b"/>
              <a:pathLst>
                <a:path w="26146" h="27170" extrusionOk="0">
                  <a:moveTo>
                    <a:pt x="13387" y="0"/>
                  </a:moveTo>
                  <a:cubicBezTo>
                    <a:pt x="11371" y="0"/>
                    <a:pt x="9520" y="298"/>
                    <a:pt x="7867" y="926"/>
                  </a:cubicBezTo>
                  <a:cubicBezTo>
                    <a:pt x="6248" y="1521"/>
                    <a:pt x="4859" y="2413"/>
                    <a:pt x="3669" y="3570"/>
                  </a:cubicBezTo>
                  <a:cubicBezTo>
                    <a:pt x="2512" y="4727"/>
                    <a:pt x="1587" y="6148"/>
                    <a:pt x="926" y="7834"/>
                  </a:cubicBezTo>
                  <a:cubicBezTo>
                    <a:pt x="298" y="9486"/>
                    <a:pt x="0" y="11403"/>
                    <a:pt x="0" y="13585"/>
                  </a:cubicBezTo>
                  <a:cubicBezTo>
                    <a:pt x="0" y="15601"/>
                    <a:pt x="298" y="17452"/>
                    <a:pt x="860" y="19138"/>
                  </a:cubicBezTo>
                  <a:cubicBezTo>
                    <a:pt x="1455" y="20790"/>
                    <a:pt x="2347" y="22245"/>
                    <a:pt x="3438" y="23468"/>
                  </a:cubicBezTo>
                  <a:cubicBezTo>
                    <a:pt x="4595" y="24658"/>
                    <a:pt x="5983" y="25583"/>
                    <a:pt x="7603" y="26211"/>
                  </a:cubicBezTo>
                  <a:cubicBezTo>
                    <a:pt x="9222" y="26839"/>
                    <a:pt x="11073" y="27170"/>
                    <a:pt x="13123" y="27170"/>
                  </a:cubicBezTo>
                  <a:cubicBezTo>
                    <a:pt x="15073" y="27170"/>
                    <a:pt x="16858" y="26872"/>
                    <a:pt x="18477" y="26343"/>
                  </a:cubicBezTo>
                  <a:cubicBezTo>
                    <a:pt x="20064" y="25781"/>
                    <a:pt x="21419" y="24988"/>
                    <a:pt x="22576" y="23930"/>
                  </a:cubicBezTo>
                  <a:cubicBezTo>
                    <a:pt x="23700" y="22873"/>
                    <a:pt x="24592" y="21650"/>
                    <a:pt x="25187" y="20195"/>
                  </a:cubicBezTo>
                  <a:cubicBezTo>
                    <a:pt x="25815" y="18708"/>
                    <a:pt x="26146" y="17055"/>
                    <a:pt x="26146" y="15238"/>
                  </a:cubicBezTo>
                  <a:lnTo>
                    <a:pt x="26146" y="12692"/>
                  </a:lnTo>
                  <a:lnTo>
                    <a:pt x="13123" y="12692"/>
                  </a:lnTo>
                  <a:lnTo>
                    <a:pt x="13123" y="16725"/>
                  </a:lnTo>
                  <a:lnTo>
                    <a:pt x="20395" y="16725"/>
                  </a:lnTo>
                  <a:cubicBezTo>
                    <a:pt x="20295" y="17716"/>
                    <a:pt x="19998" y="18609"/>
                    <a:pt x="19568" y="19402"/>
                  </a:cubicBezTo>
                  <a:cubicBezTo>
                    <a:pt x="18973" y="20394"/>
                    <a:pt x="18147" y="21154"/>
                    <a:pt x="17056" y="21683"/>
                  </a:cubicBezTo>
                  <a:cubicBezTo>
                    <a:pt x="15965" y="22179"/>
                    <a:pt x="14709" y="22443"/>
                    <a:pt x="13222" y="22443"/>
                  </a:cubicBezTo>
                  <a:cubicBezTo>
                    <a:pt x="12098" y="22443"/>
                    <a:pt x="11073" y="22245"/>
                    <a:pt x="10148" y="21881"/>
                  </a:cubicBezTo>
                  <a:cubicBezTo>
                    <a:pt x="9255" y="21518"/>
                    <a:pt x="8462" y="20956"/>
                    <a:pt x="7801" y="20228"/>
                  </a:cubicBezTo>
                  <a:cubicBezTo>
                    <a:pt x="7140" y="19468"/>
                    <a:pt x="6644" y="18543"/>
                    <a:pt x="6314" y="17419"/>
                  </a:cubicBezTo>
                  <a:cubicBezTo>
                    <a:pt x="5983" y="16295"/>
                    <a:pt x="5818" y="15039"/>
                    <a:pt x="5818" y="13585"/>
                  </a:cubicBezTo>
                  <a:cubicBezTo>
                    <a:pt x="5818" y="11635"/>
                    <a:pt x="6115" y="10015"/>
                    <a:pt x="6710" y="8726"/>
                  </a:cubicBezTo>
                  <a:cubicBezTo>
                    <a:pt x="7338" y="7437"/>
                    <a:pt x="8231" y="6445"/>
                    <a:pt x="9388" y="5817"/>
                  </a:cubicBezTo>
                  <a:cubicBezTo>
                    <a:pt x="10511" y="5156"/>
                    <a:pt x="11834" y="4859"/>
                    <a:pt x="13387" y="4859"/>
                  </a:cubicBezTo>
                  <a:cubicBezTo>
                    <a:pt x="14511" y="4859"/>
                    <a:pt x="15536" y="5024"/>
                    <a:pt x="16428" y="5388"/>
                  </a:cubicBezTo>
                  <a:cubicBezTo>
                    <a:pt x="17321" y="5718"/>
                    <a:pt x="18048" y="6214"/>
                    <a:pt x="18643" y="6875"/>
                  </a:cubicBezTo>
                  <a:cubicBezTo>
                    <a:pt x="19238" y="7536"/>
                    <a:pt x="19634" y="8329"/>
                    <a:pt x="19833" y="9255"/>
                  </a:cubicBezTo>
                  <a:lnTo>
                    <a:pt x="25650" y="9255"/>
                  </a:lnTo>
                  <a:cubicBezTo>
                    <a:pt x="25452" y="7371"/>
                    <a:pt x="24824" y="5751"/>
                    <a:pt x="23766" y="4363"/>
                  </a:cubicBezTo>
                  <a:cubicBezTo>
                    <a:pt x="22741" y="2975"/>
                    <a:pt x="21320" y="1917"/>
                    <a:pt x="19568" y="1157"/>
                  </a:cubicBezTo>
                  <a:cubicBezTo>
                    <a:pt x="17816" y="397"/>
                    <a:pt x="15734" y="0"/>
                    <a:pt x="13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24"/>
            <p:cNvSpPr/>
            <p:nvPr/>
          </p:nvSpPr>
          <p:spPr>
            <a:xfrm>
              <a:off x="2164325" y="2652125"/>
              <a:ext cx="133075" cy="487575"/>
            </a:xfrm>
            <a:custGeom>
              <a:avLst/>
              <a:gdLst/>
              <a:ahLst/>
              <a:cxnLst/>
              <a:rect l="l" t="t" r="r" b="b"/>
              <a:pathLst>
                <a:path w="5323" h="19503" extrusionOk="0">
                  <a:moveTo>
                    <a:pt x="0" y="1"/>
                  </a:moveTo>
                  <a:lnTo>
                    <a:pt x="0" y="19502"/>
                  </a:lnTo>
                  <a:lnTo>
                    <a:pt x="5322" y="19502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24"/>
            <p:cNvSpPr/>
            <p:nvPr/>
          </p:nvSpPr>
          <p:spPr>
            <a:xfrm>
              <a:off x="2164325" y="2476950"/>
              <a:ext cx="133075" cy="113225"/>
            </a:xfrm>
            <a:custGeom>
              <a:avLst/>
              <a:gdLst/>
              <a:ahLst/>
              <a:cxnLst/>
              <a:rect l="l" t="t" r="r" b="b"/>
              <a:pathLst>
                <a:path w="5323" h="4529" extrusionOk="0">
                  <a:moveTo>
                    <a:pt x="0" y="1"/>
                  </a:moveTo>
                  <a:lnTo>
                    <a:pt x="0" y="4529"/>
                  </a:lnTo>
                  <a:lnTo>
                    <a:pt x="5322" y="4529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24"/>
            <p:cNvSpPr/>
            <p:nvPr/>
          </p:nvSpPr>
          <p:spPr>
            <a:xfrm>
              <a:off x="2334550" y="2506700"/>
              <a:ext cx="318175" cy="633000"/>
            </a:xfrm>
            <a:custGeom>
              <a:avLst/>
              <a:gdLst/>
              <a:ahLst/>
              <a:cxnLst/>
              <a:rect l="l" t="t" r="r" b="b"/>
              <a:pathLst>
                <a:path w="12727" h="25320" extrusionOk="0">
                  <a:moveTo>
                    <a:pt x="8793" y="1"/>
                  </a:moveTo>
                  <a:lnTo>
                    <a:pt x="3471" y="529"/>
                  </a:lnTo>
                  <a:lnTo>
                    <a:pt x="3471" y="5818"/>
                  </a:lnTo>
                  <a:lnTo>
                    <a:pt x="0" y="5818"/>
                  </a:lnTo>
                  <a:lnTo>
                    <a:pt x="0" y="10115"/>
                  </a:lnTo>
                  <a:lnTo>
                    <a:pt x="3471" y="10115"/>
                  </a:lnTo>
                  <a:lnTo>
                    <a:pt x="3471" y="20559"/>
                  </a:lnTo>
                  <a:cubicBezTo>
                    <a:pt x="3471" y="21518"/>
                    <a:pt x="3603" y="22377"/>
                    <a:pt x="3868" y="23105"/>
                  </a:cubicBezTo>
                  <a:cubicBezTo>
                    <a:pt x="4165" y="23799"/>
                    <a:pt x="4694" y="24361"/>
                    <a:pt x="5421" y="24724"/>
                  </a:cubicBezTo>
                  <a:cubicBezTo>
                    <a:pt x="6148" y="25121"/>
                    <a:pt x="7140" y="25319"/>
                    <a:pt x="8462" y="25319"/>
                  </a:cubicBezTo>
                  <a:lnTo>
                    <a:pt x="12726" y="25319"/>
                  </a:lnTo>
                  <a:lnTo>
                    <a:pt x="12726" y="20989"/>
                  </a:lnTo>
                  <a:lnTo>
                    <a:pt x="10346" y="20989"/>
                  </a:lnTo>
                  <a:cubicBezTo>
                    <a:pt x="9850" y="20989"/>
                    <a:pt x="9454" y="20890"/>
                    <a:pt x="9189" y="20692"/>
                  </a:cubicBezTo>
                  <a:cubicBezTo>
                    <a:pt x="8925" y="20493"/>
                    <a:pt x="8793" y="20130"/>
                    <a:pt x="8793" y="19535"/>
                  </a:cubicBezTo>
                  <a:lnTo>
                    <a:pt x="8793" y="10115"/>
                  </a:lnTo>
                  <a:lnTo>
                    <a:pt x="12726" y="10115"/>
                  </a:lnTo>
                  <a:lnTo>
                    <a:pt x="12726" y="5818"/>
                  </a:lnTo>
                  <a:lnTo>
                    <a:pt x="8793" y="5818"/>
                  </a:lnTo>
                  <a:lnTo>
                    <a:pt x="8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24"/>
            <p:cNvSpPr/>
            <p:nvPr/>
          </p:nvSpPr>
          <p:spPr>
            <a:xfrm>
              <a:off x="2703925" y="2476950"/>
              <a:ext cx="595825" cy="662750"/>
            </a:xfrm>
            <a:custGeom>
              <a:avLst/>
              <a:gdLst/>
              <a:ahLst/>
              <a:cxnLst/>
              <a:rect l="l" t="t" r="r" b="b"/>
              <a:pathLst>
                <a:path w="2383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5686" y="26509"/>
                  </a:lnTo>
                  <a:lnTo>
                    <a:pt x="5686" y="15502"/>
                  </a:lnTo>
                  <a:lnTo>
                    <a:pt x="18147" y="15502"/>
                  </a:lnTo>
                  <a:lnTo>
                    <a:pt x="18147" y="26509"/>
                  </a:lnTo>
                  <a:lnTo>
                    <a:pt x="23832" y="26509"/>
                  </a:lnTo>
                  <a:lnTo>
                    <a:pt x="23832" y="1"/>
                  </a:lnTo>
                  <a:lnTo>
                    <a:pt x="18147" y="1"/>
                  </a:lnTo>
                  <a:lnTo>
                    <a:pt x="18147" y="10644"/>
                  </a:lnTo>
                  <a:lnTo>
                    <a:pt x="5686" y="10644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24"/>
            <p:cNvSpPr/>
            <p:nvPr/>
          </p:nvSpPr>
          <p:spPr>
            <a:xfrm>
              <a:off x="3359225" y="2652125"/>
              <a:ext cx="466075" cy="495825"/>
            </a:xfrm>
            <a:custGeom>
              <a:avLst/>
              <a:gdLst/>
              <a:ahLst/>
              <a:cxnLst/>
              <a:rect l="l" t="t" r="r" b="b"/>
              <a:pathLst>
                <a:path w="18643" h="19833" extrusionOk="0">
                  <a:moveTo>
                    <a:pt x="0" y="1"/>
                  </a:moveTo>
                  <a:lnTo>
                    <a:pt x="0" y="12164"/>
                  </a:lnTo>
                  <a:cubicBezTo>
                    <a:pt x="0" y="13817"/>
                    <a:pt x="232" y="15205"/>
                    <a:pt x="760" y="16362"/>
                  </a:cubicBezTo>
                  <a:cubicBezTo>
                    <a:pt x="1289" y="17519"/>
                    <a:pt x="2083" y="18378"/>
                    <a:pt x="3107" y="18973"/>
                  </a:cubicBezTo>
                  <a:cubicBezTo>
                    <a:pt x="4165" y="19535"/>
                    <a:pt x="5421" y="19833"/>
                    <a:pt x="6941" y="19833"/>
                  </a:cubicBezTo>
                  <a:cubicBezTo>
                    <a:pt x="8330" y="19833"/>
                    <a:pt x="9586" y="19502"/>
                    <a:pt x="10677" y="18841"/>
                  </a:cubicBezTo>
                  <a:cubicBezTo>
                    <a:pt x="11800" y="18180"/>
                    <a:pt x="12594" y="17188"/>
                    <a:pt x="13056" y="15932"/>
                  </a:cubicBezTo>
                  <a:lnTo>
                    <a:pt x="13288" y="15932"/>
                  </a:lnTo>
                  <a:lnTo>
                    <a:pt x="13519" y="19502"/>
                  </a:lnTo>
                  <a:lnTo>
                    <a:pt x="18643" y="19502"/>
                  </a:lnTo>
                  <a:lnTo>
                    <a:pt x="18643" y="1"/>
                  </a:lnTo>
                  <a:lnTo>
                    <a:pt x="13288" y="1"/>
                  </a:lnTo>
                  <a:lnTo>
                    <a:pt x="13288" y="10776"/>
                  </a:lnTo>
                  <a:cubicBezTo>
                    <a:pt x="13288" y="11635"/>
                    <a:pt x="13123" y="12429"/>
                    <a:pt x="12792" y="13156"/>
                  </a:cubicBezTo>
                  <a:cubicBezTo>
                    <a:pt x="12461" y="13850"/>
                    <a:pt x="11966" y="14412"/>
                    <a:pt x="11338" y="14842"/>
                  </a:cubicBezTo>
                  <a:cubicBezTo>
                    <a:pt x="10710" y="15271"/>
                    <a:pt x="9949" y="15503"/>
                    <a:pt x="9057" y="15503"/>
                  </a:cubicBezTo>
                  <a:cubicBezTo>
                    <a:pt x="8164" y="15503"/>
                    <a:pt x="7470" y="15337"/>
                    <a:pt x="6908" y="14974"/>
                  </a:cubicBezTo>
                  <a:cubicBezTo>
                    <a:pt x="6380" y="14577"/>
                    <a:pt x="5983" y="14015"/>
                    <a:pt x="5685" y="13321"/>
                  </a:cubicBezTo>
                  <a:cubicBezTo>
                    <a:pt x="5454" y="12627"/>
                    <a:pt x="5322" y="11768"/>
                    <a:pt x="5322" y="10743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24"/>
            <p:cNvSpPr/>
            <p:nvPr/>
          </p:nvSpPr>
          <p:spPr>
            <a:xfrm>
              <a:off x="3889725" y="2476950"/>
              <a:ext cx="490050" cy="671825"/>
            </a:xfrm>
            <a:custGeom>
              <a:avLst/>
              <a:gdLst/>
              <a:ahLst/>
              <a:cxnLst/>
              <a:rect l="l" t="t" r="r" b="b"/>
              <a:pathLst>
                <a:path w="19602" h="26873" extrusionOk="0">
                  <a:moveTo>
                    <a:pt x="11834" y="26873"/>
                  </a:moveTo>
                  <a:cubicBezTo>
                    <a:pt x="10842" y="26873"/>
                    <a:pt x="9917" y="26707"/>
                    <a:pt x="9090" y="26410"/>
                  </a:cubicBezTo>
                  <a:cubicBezTo>
                    <a:pt x="8264" y="26079"/>
                    <a:pt x="7570" y="25650"/>
                    <a:pt x="6942" y="25088"/>
                  </a:cubicBezTo>
                  <a:cubicBezTo>
                    <a:pt x="6380" y="24526"/>
                    <a:pt x="5917" y="23865"/>
                    <a:pt x="5653" y="23138"/>
                  </a:cubicBezTo>
                  <a:lnTo>
                    <a:pt x="5355" y="23138"/>
                  </a:lnTo>
                  <a:lnTo>
                    <a:pt x="5124" y="26509"/>
                  </a:lnTo>
                  <a:lnTo>
                    <a:pt x="1" y="26509"/>
                  </a:lnTo>
                  <a:lnTo>
                    <a:pt x="1" y="1"/>
                  </a:lnTo>
                  <a:lnTo>
                    <a:pt x="5355" y="1"/>
                  </a:lnTo>
                  <a:lnTo>
                    <a:pt x="5355" y="10412"/>
                  </a:lnTo>
                  <a:lnTo>
                    <a:pt x="5653" y="10412"/>
                  </a:lnTo>
                  <a:cubicBezTo>
                    <a:pt x="6083" y="9288"/>
                    <a:pt x="6843" y="8396"/>
                    <a:pt x="7934" y="7702"/>
                  </a:cubicBezTo>
                  <a:cubicBezTo>
                    <a:pt x="9024" y="7008"/>
                    <a:pt x="10313" y="6644"/>
                    <a:pt x="11834" y="6644"/>
                  </a:cubicBezTo>
                  <a:cubicBezTo>
                    <a:pt x="12991" y="6644"/>
                    <a:pt x="14049" y="6876"/>
                    <a:pt x="14974" y="7305"/>
                  </a:cubicBezTo>
                  <a:cubicBezTo>
                    <a:pt x="15966" y="7735"/>
                    <a:pt x="16792" y="8363"/>
                    <a:pt x="17453" y="9189"/>
                  </a:cubicBezTo>
                  <a:cubicBezTo>
                    <a:pt x="18147" y="10049"/>
                    <a:pt x="18676" y="11106"/>
                    <a:pt x="19040" y="12362"/>
                  </a:cubicBezTo>
                  <a:cubicBezTo>
                    <a:pt x="19403" y="13618"/>
                    <a:pt x="19602" y="15106"/>
                    <a:pt x="19602" y="16758"/>
                  </a:cubicBezTo>
                  <a:cubicBezTo>
                    <a:pt x="19602" y="19006"/>
                    <a:pt x="19271" y="20857"/>
                    <a:pt x="18610" y="22377"/>
                  </a:cubicBezTo>
                  <a:cubicBezTo>
                    <a:pt x="17982" y="23865"/>
                    <a:pt x="17090" y="24989"/>
                    <a:pt x="15900" y="25749"/>
                  </a:cubicBezTo>
                  <a:cubicBezTo>
                    <a:pt x="14743" y="26509"/>
                    <a:pt x="13387" y="26873"/>
                    <a:pt x="11834" y="26873"/>
                  </a:cubicBezTo>
                  <a:close/>
                  <a:moveTo>
                    <a:pt x="9785" y="22543"/>
                  </a:moveTo>
                  <a:cubicBezTo>
                    <a:pt x="10644" y="22543"/>
                    <a:pt x="11404" y="22344"/>
                    <a:pt x="12065" y="21915"/>
                  </a:cubicBezTo>
                  <a:cubicBezTo>
                    <a:pt x="12726" y="21485"/>
                    <a:pt x="13222" y="20857"/>
                    <a:pt x="13586" y="19998"/>
                  </a:cubicBezTo>
                  <a:cubicBezTo>
                    <a:pt x="13949" y="19138"/>
                    <a:pt x="14148" y="18081"/>
                    <a:pt x="14148" y="16758"/>
                  </a:cubicBezTo>
                  <a:cubicBezTo>
                    <a:pt x="14148" y="15767"/>
                    <a:pt x="14049" y="14908"/>
                    <a:pt x="13817" y="14180"/>
                  </a:cubicBezTo>
                  <a:cubicBezTo>
                    <a:pt x="13619" y="13453"/>
                    <a:pt x="13321" y="12858"/>
                    <a:pt x="12958" y="12395"/>
                  </a:cubicBezTo>
                  <a:cubicBezTo>
                    <a:pt x="12561" y="11933"/>
                    <a:pt x="12098" y="11569"/>
                    <a:pt x="11570" y="11338"/>
                  </a:cubicBezTo>
                  <a:cubicBezTo>
                    <a:pt x="11041" y="11106"/>
                    <a:pt x="10446" y="10974"/>
                    <a:pt x="9785" y="10974"/>
                  </a:cubicBezTo>
                  <a:cubicBezTo>
                    <a:pt x="8826" y="10974"/>
                    <a:pt x="8000" y="11206"/>
                    <a:pt x="7339" y="11668"/>
                  </a:cubicBezTo>
                  <a:cubicBezTo>
                    <a:pt x="6678" y="12131"/>
                    <a:pt x="6182" y="12726"/>
                    <a:pt x="5851" y="13453"/>
                  </a:cubicBezTo>
                  <a:cubicBezTo>
                    <a:pt x="5554" y="14180"/>
                    <a:pt x="5388" y="14974"/>
                    <a:pt x="5388" y="15833"/>
                  </a:cubicBezTo>
                  <a:lnTo>
                    <a:pt x="5388" y="17717"/>
                  </a:lnTo>
                  <a:cubicBezTo>
                    <a:pt x="5388" y="18543"/>
                    <a:pt x="5554" y="19304"/>
                    <a:pt x="5851" y="20031"/>
                  </a:cubicBezTo>
                  <a:cubicBezTo>
                    <a:pt x="6182" y="20758"/>
                    <a:pt x="6678" y="21386"/>
                    <a:pt x="7339" y="21849"/>
                  </a:cubicBezTo>
                  <a:cubicBezTo>
                    <a:pt x="8000" y="22311"/>
                    <a:pt x="8826" y="22543"/>
                    <a:pt x="9785" y="225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24"/>
            <p:cNvSpPr/>
            <p:nvPr/>
          </p:nvSpPr>
          <p:spPr>
            <a:xfrm>
              <a:off x="4546675" y="2468700"/>
              <a:ext cx="634650" cy="679250"/>
            </a:xfrm>
            <a:custGeom>
              <a:avLst/>
              <a:gdLst/>
              <a:ahLst/>
              <a:cxnLst/>
              <a:rect l="l" t="t" r="r" b="b"/>
              <a:pathLst>
                <a:path w="25386" h="27170" extrusionOk="0">
                  <a:moveTo>
                    <a:pt x="13189" y="0"/>
                  </a:moveTo>
                  <a:cubicBezTo>
                    <a:pt x="11206" y="0"/>
                    <a:pt x="9421" y="331"/>
                    <a:pt x="7801" y="959"/>
                  </a:cubicBezTo>
                  <a:cubicBezTo>
                    <a:pt x="6182" y="1554"/>
                    <a:pt x="4826" y="2446"/>
                    <a:pt x="3636" y="3636"/>
                  </a:cubicBezTo>
                  <a:cubicBezTo>
                    <a:pt x="2479" y="4793"/>
                    <a:pt x="1587" y="6214"/>
                    <a:pt x="959" y="7900"/>
                  </a:cubicBezTo>
                  <a:cubicBezTo>
                    <a:pt x="331" y="9585"/>
                    <a:pt x="0" y="11469"/>
                    <a:pt x="0" y="13585"/>
                  </a:cubicBezTo>
                  <a:cubicBezTo>
                    <a:pt x="0" y="15700"/>
                    <a:pt x="331" y="17617"/>
                    <a:pt x="959" y="19270"/>
                  </a:cubicBezTo>
                  <a:cubicBezTo>
                    <a:pt x="1587" y="20956"/>
                    <a:pt x="2479" y="22377"/>
                    <a:pt x="3636" y="23567"/>
                  </a:cubicBezTo>
                  <a:cubicBezTo>
                    <a:pt x="4826" y="24724"/>
                    <a:pt x="6182" y="25616"/>
                    <a:pt x="7801" y="26244"/>
                  </a:cubicBezTo>
                  <a:cubicBezTo>
                    <a:pt x="9421" y="26872"/>
                    <a:pt x="11206" y="27170"/>
                    <a:pt x="13189" y="27170"/>
                  </a:cubicBezTo>
                  <a:cubicBezTo>
                    <a:pt x="15404" y="27170"/>
                    <a:pt x="17387" y="26773"/>
                    <a:pt x="19139" y="26013"/>
                  </a:cubicBezTo>
                  <a:cubicBezTo>
                    <a:pt x="20890" y="25219"/>
                    <a:pt x="22312" y="24129"/>
                    <a:pt x="23403" y="22741"/>
                  </a:cubicBezTo>
                  <a:cubicBezTo>
                    <a:pt x="24493" y="21319"/>
                    <a:pt x="25187" y="19667"/>
                    <a:pt x="25386" y="17783"/>
                  </a:cubicBezTo>
                  <a:lnTo>
                    <a:pt x="20494" y="17783"/>
                  </a:lnTo>
                  <a:cubicBezTo>
                    <a:pt x="20295" y="18840"/>
                    <a:pt x="19866" y="19766"/>
                    <a:pt x="19172" y="20559"/>
                  </a:cubicBezTo>
                  <a:cubicBezTo>
                    <a:pt x="18511" y="21319"/>
                    <a:pt x="17651" y="21947"/>
                    <a:pt x="16627" y="22377"/>
                  </a:cubicBezTo>
                  <a:cubicBezTo>
                    <a:pt x="15602" y="22807"/>
                    <a:pt x="14478" y="23038"/>
                    <a:pt x="13189" y="23038"/>
                  </a:cubicBezTo>
                  <a:cubicBezTo>
                    <a:pt x="11933" y="23038"/>
                    <a:pt x="10776" y="22840"/>
                    <a:pt x="9751" y="22443"/>
                  </a:cubicBezTo>
                  <a:cubicBezTo>
                    <a:pt x="8760" y="22013"/>
                    <a:pt x="7933" y="21418"/>
                    <a:pt x="7206" y="20625"/>
                  </a:cubicBezTo>
                  <a:cubicBezTo>
                    <a:pt x="6512" y="19832"/>
                    <a:pt x="5950" y="18840"/>
                    <a:pt x="5587" y="17683"/>
                  </a:cubicBezTo>
                  <a:cubicBezTo>
                    <a:pt x="5190" y="16494"/>
                    <a:pt x="4992" y="15105"/>
                    <a:pt x="4992" y="13585"/>
                  </a:cubicBezTo>
                  <a:cubicBezTo>
                    <a:pt x="4992" y="11536"/>
                    <a:pt x="5322" y="9817"/>
                    <a:pt x="5983" y="8396"/>
                  </a:cubicBezTo>
                  <a:cubicBezTo>
                    <a:pt x="6644" y="7007"/>
                    <a:pt x="7603" y="5950"/>
                    <a:pt x="8826" y="5256"/>
                  </a:cubicBezTo>
                  <a:cubicBezTo>
                    <a:pt x="10049" y="4528"/>
                    <a:pt x="11503" y="4165"/>
                    <a:pt x="13189" y="4165"/>
                  </a:cubicBezTo>
                  <a:cubicBezTo>
                    <a:pt x="14478" y="4165"/>
                    <a:pt x="15635" y="4363"/>
                    <a:pt x="16627" y="4793"/>
                  </a:cubicBezTo>
                  <a:cubicBezTo>
                    <a:pt x="17651" y="5256"/>
                    <a:pt x="18478" y="5850"/>
                    <a:pt x="19139" y="6611"/>
                  </a:cubicBezTo>
                  <a:cubicBezTo>
                    <a:pt x="19833" y="7404"/>
                    <a:pt x="20262" y="8296"/>
                    <a:pt x="20494" y="9354"/>
                  </a:cubicBezTo>
                  <a:lnTo>
                    <a:pt x="25386" y="9354"/>
                  </a:lnTo>
                  <a:cubicBezTo>
                    <a:pt x="25121" y="7470"/>
                    <a:pt x="24460" y="5817"/>
                    <a:pt x="23369" y="4429"/>
                  </a:cubicBezTo>
                  <a:cubicBezTo>
                    <a:pt x="22279" y="3041"/>
                    <a:pt x="20890" y="1950"/>
                    <a:pt x="19139" y="1157"/>
                  </a:cubicBezTo>
                  <a:cubicBezTo>
                    <a:pt x="17387" y="397"/>
                    <a:pt x="15404" y="0"/>
                    <a:pt x="13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24"/>
            <p:cNvSpPr/>
            <p:nvPr/>
          </p:nvSpPr>
          <p:spPr>
            <a:xfrm>
              <a:off x="520032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1" y="20031"/>
                    <a:pt x="6842" y="19799"/>
                    <a:pt x="5652" y="19370"/>
                  </a:cubicBezTo>
                  <a:cubicBezTo>
                    <a:pt x="4495" y="18907"/>
                    <a:pt x="3471" y="18246"/>
                    <a:pt x="2611" y="17386"/>
                  </a:cubicBezTo>
                  <a:cubicBezTo>
                    <a:pt x="1752" y="16494"/>
                    <a:pt x="1124" y="15436"/>
                    <a:pt x="661" y="14213"/>
                  </a:cubicBezTo>
                  <a:cubicBezTo>
                    <a:pt x="198" y="12990"/>
                    <a:pt x="0" y="11569"/>
                    <a:pt x="0" y="10016"/>
                  </a:cubicBezTo>
                  <a:cubicBezTo>
                    <a:pt x="0" y="8032"/>
                    <a:pt x="364" y="6281"/>
                    <a:pt x="1124" y="4793"/>
                  </a:cubicBezTo>
                  <a:cubicBezTo>
                    <a:pt x="1884" y="3306"/>
                    <a:pt x="3008" y="2116"/>
                    <a:pt x="4429" y="1257"/>
                  </a:cubicBezTo>
                  <a:cubicBezTo>
                    <a:pt x="5851" y="430"/>
                    <a:pt x="7569" y="1"/>
                    <a:pt x="9586" y="1"/>
                  </a:cubicBezTo>
                  <a:cubicBezTo>
                    <a:pt x="11007" y="1"/>
                    <a:pt x="12329" y="232"/>
                    <a:pt x="13486" y="695"/>
                  </a:cubicBezTo>
                  <a:cubicBezTo>
                    <a:pt x="14643" y="1157"/>
                    <a:pt x="15634" y="1818"/>
                    <a:pt x="16461" y="2678"/>
                  </a:cubicBezTo>
                  <a:cubicBezTo>
                    <a:pt x="17320" y="3570"/>
                    <a:pt x="17981" y="4628"/>
                    <a:pt x="18411" y="5851"/>
                  </a:cubicBezTo>
                  <a:cubicBezTo>
                    <a:pt x="18874" y="7074"/>
                    <a:pt x="19105" y="8462"/>
                    <a:pt x="19105" y="10016"/>
                  </a:cubicBezTo>
                  <a:cubicBezTo>
                    <a:pt x="19105" y="11999"/>
                    <a:pt x="18742" y="13718"/>
                    <a:pt x="17948" y="15238"/>
                  </a:cubicBezTo>
                  <a:cubicBezTo>
                    <a:pt x="17188" y="16725"/>
                    <a:pt x="16097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4" y="16296"/>
                    <a:pt x="11437" y="16064"/>
                    <a:pt x="12164" y="15602"/>
                  </a:cubicBezTo>
                  <a:cubicBezTo>
                    <a:pt x="12924" y="15106"/>
                    <a:pt x="13519" y="14412"/>
                    <a:pt x="13916" y="13486"/>
                  </a:cubicBezTo>
                  <a:cubicBezTo>
                    <a:pt x="14345" y="12528"/>
                    <a:pt x="14544" y="11371"/>
                    <a:pt x="14544" y="10016"/>
                  </a:cubicBezTo>
                  <a:cubicBezTo>
                    <a:pt x="14544" y="9024"/>
                    <a:pt x="14411" y="8099"/>
                    <a:pt x="14180" y="7338"/>
                  </a:cubicBezTo>
                  <a:cubicBezTo>
                    <a:pt x="13949" y="6545"/>
                    <a:pt x="13618" y="5884"/>
                    <a:pt x="13188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4" y="3736"/>
                    <a:pt x="7702" y="3967"/>
                    <a:pt x="6941" y="4463"/>
                  </a:cubicBezTo>
                  <a:cubicBezTo>
                    <a:pt x="6181" y="4925"/>
                    <a:pt x="5619" y="5620"/>
                    <a:pt x="5189" y="6578"/>
                  </a:cubicBezTo>
                  <a:cubicBezTo>
                    <a:pt x="4793" y="7504"/>
                    <a:pt x="4561" y="8660"/>
                    <a:pt x="4561" y="10016"/>
                  </a:cubicBezTo>
                  <a:cubicBezTo>
                    <a:pt x="4561" y="11040"/>
                    <a:pt x="4694" y="11966"/>
                    <a:pt x="4892" y="12759"/>
                  </a:cubicBezTo>
                  <a:cubicBezTo>
                    <a:pt x="5156" y="13519"/>
                    <a:pt x="5487" y="14180"/>
                    <a:pt x="5917" y="14709"/>
                  </a:cubicBezTo>
                  <a:cubicBezTo>
                    <a:pt x="6346" y="15238"/>
                    <a:pt x="6875" y="15602"/>
                    <a:pt x="7470" y="15899"/>
                  </a:cubicBezTo>
                  <a:cubicBezTo>
                    <a:pt x="8098" y="16163"/>
                    <a:pt x="8792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24"/>
            <p:cNvSpPr/>
            <p:nvPr/>
          </p:nvSpPr>
          <p:spPr>
            <a:xfrm>
              <a:off x="5715125" y="2647175"/>
              <a:ext cx="476000" cy="644550"/>
            </a:xfrm>
            <a:custGeom>
              <a:avLst/>
              <a:gdLst/>
              <a:ahLst/>
              <a:cxnLst/>
              <a:rect l="l" t="t" r="r" b="b"/>
              <a:pathLst>
                <a:path w="19040" h="25782" extrusionOk="0">
                  <a:moveTo>
                    <a:pt x="34" y="364"/>
                  </a:moveTo>
                  <a:lnTo>
                    <a:pt x="1" y="25782"/>
                  </a:lnTo>
                  <a:lnTo>
                    <a:pt x="4562" y="25782"/>
                  </a:lnTo>
                  <a:lnTo>
                    <a:pt x="4562" y="16130"/>
                  </a:lnTo>
                  <a:lnTo>
                    <a:pt x="4859" y="16130"/>
                  </a:lnTo>
                  <a:cubicBezTo>
                    <a:pt x="5157" y="16924"/>
                    <a:pt x="5620" y="17618"/>
                    <a:pt x="6182" y="18213"/>
                  </a:cubicBezTo>
                  <a:cubicBezTo>
                    <a:pt x="6810" y="18808"/>
                    <a:pt x="7537" y="19237"/>
                    <a:pt x="8363" y="19601"/>
                  </a:cubicBezTo>
                  <a:cubicBezTo>
                    <a:pt x="9223" y="19898"/>
                    <a:pt x="10148" y="20064"/>
                    <a:pt x="11206" y="20064"/>
                  </a:cubicBezTo>
                  <a:cubicBezTo>
                    <a:pt x="12759" y="20064"/>
                    <a:pt x="14114" y="19700"/>
                    <a:pt x="15271" y="18940"/>
                  </a:cubicBezTo>
                  <a:cubicBezTo>
                    <a:pt x="16461" y="18147"/>
                    <a:pt x="17387" y="17023"/>
                    <a:pt x="18048" y="15568"/>
                  </a:cubicBezTo>
                  <a:cubicBezTo>
                    <a:pt x="18709" y="14048"/>
                    <a:pt x="19039" y="12197"/>
                    <a:pt x="19039" y="10016"/>
                  </a:cubicBezTo>
                  <a:cubicBezTo>
                    <a:pt x="19039" y="8396"/>
                    <a:pt x="18841" y="6942"/>
                    <a:pt x="18445" y="5719"/>
                  </a:cubicBezTo>
                  <a:cubicBezTo>
                    <a:pt x="18081" y="4430"/>
                    <a:pt x="17552" y="3372"/>
                    <a:pt x="16858" y="2546"/>
                  </a:cubicBezTo>
                  <a:cubicBezTo>
                    <a:pt x="16164" y="1686"/>
                    <a:pt x="15337" y="1058"/>
                    <a:pt x="14379" y="662"/>
                  </a:cubicBezTo>
                  <a:cubicBezTo>
                    <a:pt x="13420" y="199"/>
                    <a:pt x="12363" y="1"/>
                    <a:pt x="11206" y="1"/>
                  </a:cubicBezTo>
                  <a:cubicBezTo>
                    <a:pt x="9619" y="1"/>
                    <a:pt x="8297" y="364"/>
                    <a:pt x="7173" y="1091"/>
                  </a:cubicBezTo>
                  <a:cubicBezTo>
                    <a:pt x="6082" y="1818"/>
                    <a:pt x="5289" y="2744"/>
                    <a:pt x="4859" y="3934"/>
                  </a:cubicBezTo>
                  <a:lnTo>
                    <a:pt x="4562" y="3934"/>
                  </a:lnTo>
                  <a:lnTo>
                    <a:pt x="4397" y="364"/>
                  </a:lnTo>
                  <a:close/>
                  <a:moveTo>
                    <a:pt x="12065" y="15668"/>
                  </a:moveTo>
                  <a:cubicBezTo>
                    <a:pt x="11338" y="16130"/>
                    <a:pt x="10512" y="16362"/>
                    <a:pt x="9520" y="16362"/>
                  </a:cubicBezTo>
                  <a:cubicBezTo>
                    <a:pt x="8694" y="16362"/>
                    <a:pt x="7966" y="16196"/>
                    <a:pt x="7338" y="15932"/>
                  </a:cubicBezTo>
                  <a:cubicBezTo>
                    <a:pt x="6743" y="15602"/>
                    <a:pt x="6248" y="15205"/>
                    <a:pt x="5818" y="14709"/>
                  </a:cubicBezTo>
                  <a:cubicBezTo>
                    <a:pt x="5421" y="14213"/>
                    <a:pt x="5124" y="13651"/>
                    <a:pt x="4926" y="13023"/>
                  </a:cubicBezTo>
                  <a:cubicBezTo>
                    <a:pt x="4727" y="12395"/>
                    <a:pt x="4628" y="11734"/>
                    <a:pt x="4628" y="11040"/>
                  </a:cubicBezTo>
                  <a:lnTo>
                    <a:pt x="4628" y="9024"/>
                  </a:lnTo>
                  <a:cubicBezTo>
                    <a:pt x="4628" y="8099"/>
                    <a:pt x="4793" y="7239"/>
                    <a:pt x="5157" y="6446"/>
                  </a:cubicBezTo>
                  <a:cubicBezTo>
                    <a:pt x="5520" y="5620"/>
                    <a:pt x="6082" y="4992"/>
                    <a:pt x="6810" y="4463"/>
                  </a:cubicBezTo>
                  <a:cubicBezTo>
                    <a:pt x="7537" y="3967"/>
                    <a:pt x="8429" y="3702"/>
                    <a:pt x="9520" y="3702"/>
                  </a:cubicBezTo>
                  <a:cubicBezTo>
                    <a:pt x="10512" y="3702"/>
                    <a:pt x="11338" y="3934"/>
                    <a:pt x="12065" y="4397"/>
                  </a:cubicBezTo>
                  <a:cubicBezTo>
                    <a:pt x="12792" y="4859"/>
                    <a:pt x="13354" y="5553"/>
                    <a:pt x="13751" y="6512"/>
                  </a:cubicBezTo>
                  <a:cubicBezTo>
                    <a:pt x="14148" y="7437"/>
                    <a:pt x="14379" y="8594"/>
                    <a:pt x="14379" y="10016"/>
                  </a:cubicBezTo>
                  <a:cubicBezTo>
                    <a:pt x="14379" y="11437"/>
                    <a:pt x="14148" y="12627"/>
                    <a:pt x="13751" y="13552"/>
                  </a:cubicBezTo>
                  <a:cubicBezTo>
                    <a:pt x="13354" y="14478"/>
                    <a:pt x="12792" y="15172"/>
                    <a:pt x="12065" y="15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24"/>
            <p:cNvSpPr/>
            <p:nvPr/>
          </p:nvSpPr>
          <p:spPr>
            <a:xfrm>
              <a:off x="6236550" y="2656275"/>
              <a:ext cx="113225" cy="483425"/>
            </a:xfrm>
            <a:custGeom>
              <a:avLst/>
              <a:gdLst/>
              <a:ahLst/>
              <a:cxnLst/>
              <a:rect l="l" t="t" r="r" b="b"/>
              <a:pathLst>
                <a:path w="4529" h="19337" extrusionOk="0">
                  <a:moveTo>
                    <a:pt x="0" y="0"/>
                  </a:moveTo>
                  <a:lnTo>
                    <a:pt x="0" y="19336"/>
                  </a:lnTo>
                  <a:lnTo>
                    <a:pt x="4529" y="19336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24"/>
            <p:cNvSpPr/>
            <p:nvPr/>
          </p:nvSpPr>
          <p:spPr>
            <a:xfrm>
              <a:off x="6236550" y="2476950"/>
              <a:ext cx="113225" cy="110750"/>
            </a:xfrm>
            <a:custGeom>
              <a:avLst/>
              <a:gdLst/>
              <a:ahLst/>
              <a:cxnLst/>
              <a:rect l="l" t="t" r="r" b="b"/>
              <a:pathLst>
                <a:path w="4529" h="4430" extrusionOk="0">
                  <a:moveTo>
                    <a:pt x="0" y="1"/>
                  </a:moveTo>
                  <a:lnTo>
                    <a:pt x="0" y="4430"/>
                  </a:lnTo>
                  <a:lnTo>
                    <a:pt x="4529" y="44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24"/>
            <p:cNvSpPr/>
            <p:nvPr/>
          </p:nvSpPr>
          <p:spPr>
            <a:xfrm>
              <a:off x="6408425" y="2476950"/>
              <a:ext cx="114075" cy="662750"/>
            </a:xfrm>
            <a:custGeom>
              <a:avLst/>
              <a:gdLst/>
              <a:ahLst/>
              <a:cxnLst/>
              <a:rect l="l" t="t" r="r" b="b"/>
              <a:pathLst>
                <a:path w="4563" h="26510" extrusionOk="0">
                  <a:moveTo>
                    <a:pt x="1" y="1"/>
                  </a:moveTo>
                  <a:lnTo>
                    <a:pt x="1" y="26509"/>
                  </a:lnTo>
                  <a:lnTo>
                    <a:pt x="4562" y="26509"/>
                  </a:lnTo>
                  <a:lnTo>
                    <a:pt x="4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24"/>
            <p:cNvSpPr/>
            <p:nvPr/>
          </p:nvSpPr>
          <p:spPr>
            <a:xfrm>
              <a:off x="6560475" y="2647175"/>
              <a:ext cx="477650" cy="500775"/>
            </a:xfrm>
            <a:custGeom>
              <a:avLst/>
              <a:gdLst/>
              <a:ahLst/>
              <a:cxnLst/>
              <a:rect l="l" t="t" r="r" b="b"/>
              <a:pathLst>
                <a:path w="19106" h="20031" extrusionOk="0">
                  <a:moveTo>
                    <a:pt x="9586" y="20031"/>
                  </a:moveTo>
                  <a:cubicBezTo>
                    <a:pt x="8132" y="20031"/>
                    <a:pt x="6843" y="19799"/>
                    <a:pt x="5653" y="19370"/>
                  </a:cubicBezTo>
                  <a:cubicBezTo>
                    <a:pt x="4496" y="18907"/>
                    <a:pt x="3471" y="18246"/>
                    <a:pt x="2612" y="17386"/>
                  </a:cubicBezTo>
                  <a:cubicBezTo>
                    <a:pt x="1752" y="16494"/>
                    <a:pt x="1091" y="15436"/>
                    <a:pt x="662" y="14213"/>
                  </a:cubicBezTo>
                  <a:cubicBezTo>
                    <a:pt x="199" y="12990"/>
                    <a:pt x="1" y="11569"/>
                    <a:pt x="1" y="10016"/>
                  </a:cubicBezTo>
                  <a:cubicBezTo>
                    <a:pt x="1" y="8032"/>
                    <a:pt x="364" y="6281"/>
                    <a:pt x="1124" y="4793"/>
                  </a:cubicBezTo>
                  <a:cubicBezTo>
                    <a:pt x="1885" y="3306"/>
                    <a:pt x="3008" y="2116"/>
                    <a:pt x="4430" y="1257"/>
                  </a:cubicBezTo>
                  <a:cubicBezTo>
                    <a:pt x="5851" y="430"/>
                    <a:pt x="7570" y="1"/>
                    <a:pt x="9586" y="1"/>
                  </a:cubicBezTo>
                  <a:cubicBezTo>
                    <a:pt x="11007" y="1"/>
                    <a:pt x="12330" y="232"/>
                    <a:pt x="13486" y="695"/>
                  </a:cubicBezTo>
                  <a:cubicBezTo>
                    <a:pt x="14643" y="1157"/>
                    <a:pt x="15635" y="1818"/>
                    <a:pt x="16461" y="2678"/>
                  </a:cubicBezTo>
                  <a:cubicBezTo>
                    <a:pt x="17321" y="3570"/>
                    <a:pt x="17982" y="4628"/>
                    <a:pt x="18412" y="5851"/>
                  </a:cubicBezTo>
                  <a:cubicBezTo>
                    <a:pt x="18874" y="7074"/>
                    <a:pt x="19106" y="8462"/>
                    <a:pt x="19106" y="10016"/>
                  </a:cubicBezTo>
                  <a:cubicBezTo>
                    <a:pt x="19106" y="11999"/>
                    <a:pt x="18742" y="13718"/>
                    <a:pt x="17949" y="15238"/>
                  </a:cubicBezTo>
                  <a:cubicBezTo>
                    <a:pt x="17189" y="16725"/>
                    <a:pt x="16098" y="17915"/>
                    <a:pt x="14676" y="18742"/>
                  </a:cubicBezTo>
                  <a:cubicBezTo>
                    <a:pt x="13288" y="19601"/>
                    <a:pt x="11569" y="20031"/>
                    <a:pt x="9586" y="20031"/>
                  </a:cubicBezTo>
                  <a:close/>
                  <a:moveTo>
                    <a:pt x="9553" y="16296"/>
                  </a:moveTo>
                  <a:cubicBezTo>
                    <a:pt x="10545" y="16296"/>
                    <a:pt x="11437" y="16064"/>
                    <a:pt x="12164" y="15602"/>
                  </a:cubicBezTo>
                  <a:cubicBezTo>
                    <a:pt x="12925" y="15106"/>
                    <a:pt x="13520" y="14412"/>
                    <a:pt x="13916" y="13486"/>
                  </a:cubicBezTo>
                  <a:cubicBezTo>
                    <a:pt x="14346" y="12528"/>
                    <a:pt x="14544" y="11371"/>
                    <a:pt x="14544" y="10016"/>
                  </a:cubicBezTo>
                  <a:cubicBezTo>
                    <a:pt x="14544" y="9024"/>
                    <a:pt x="14412" y="8099"/>
                    <a:pt x="14181" y="7338"/>
                  </a:cubicBezTo>
                  <a:cubicBezTo>
                    <a:pt x="13949" y="6545"/>
                    <a:pt x="13619" y="5884"/>
                    <a:pt x="13189" y="5355"/>
                  </a:cubicBezTo>
                  <a:cubicBezTo>
                    <a:pt x="12759" y="4793"/>
                    <a:pt x="12230" y="4397"/>
                    <a:pt x="11635" y="4132"/>
                  </a:cubicBezTo>
                  <a:cubicBezTo>
                    <a:pt x="11007" y="3868"/>
                    <a:pt x="10346" y="3736"/>
                    <a:pt x="9586" y="3736"/>
                  </a:cubicBezTo>
                  <a:cubicBezTo>
                    <a:pt x="8595" y="3736"/>
                    <a:pt x="7702" y="3967"/>
                    <a:pt x="6942" y="4463"/>
                  </a:cubicBezTo>
                  <a:cubicBezTo>
                    <a:pt x="6182" y="4925"/>
                    <a:pt x="5620" y="5620"/>
                    <a:pt x="5190" y="6578"/>
                  </a:cubicBezTo>
                  <a:cubicBezTo>
                    <a:pt x="4793" y="7504"/>
                    <a:pt x="4562" y="8660"/>
                    <a:pt x="4562" y="10016"/>
                  </a:cubicBezTo>
                  <a:cubicBezTo>
                    <a:pt x="4562" y="11040"/>
                    <a:pt x="4694" y="11966"/>
                    <a:pt x="4893" y="12759"/>
                  </a:cubicBezTo>
                  <a:cubicBezTo>
                    <a:pt x="5157" y="13519"/>
                    <a:pt x="5487" y="14180"/>
                    <a:pt x="5917" y="14709"/>
                  </a:cubicBezTo>
                  <a:cubicBezTo>
                    <a:pt x="6347" y="15238"/>
                    <a:pt x="6876" y="15602"/>
                    <a:pt x="7471" y="15899"/>
                  </a:cubicBezTo>
                  <a:cubicBezTo>
                    <a:pt x="8099" y="16163"/>
                    <a:pt x="8793" y="16296"/>
                    <a:pt x="9553" y="16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24"/>
            <p:cNvSpPr/>
            <p:nvPr/>
          </p:nvSpPr>
          <p:spPr>
            <a:xfrm>
              <a:off x="7030675" y="2508350"/>
              <a:ext cx="304925" cy="631350"/>
            </a:xfrm>
            <a:custGeom>
              <a:avLst/>
              <a:gdLst/>
              <a:ahLst/>
              <a:cxnLst/>
              <a:rect l="l" t="t" r="r" b="b"/>
              <a:pathLst>
                <a:path w="12197" h="25254" extrusionOk="0">
                  <a:moveTo>
                    <a:pt x="8065" y="1"/>
                  </a:moveTo>
                  <a:lnTo>
                    <a:pt x="3570" y="463"/>
                  </a:lnTo>
                  <a:lnTo>
                    <a:pt x="3570" y="5917"/>
                  </a:lnTo>
                  <a:lnTo>
                    <a:pt x="0" y="5917"/>
                  </a:lnTo>
                  <a:lnTo>
                    <a:pt x="0" y="9586"/>
                  </a:lnTo>
                  <a:lnTo>
                    <a:pt x="3570" y="9586"/>
                  </a:lnTo>
                  <a:lnTo>
                    <a:pt x="3570" y="20857"/>
                  </a:lnTo>
                  <a:cubicBezTo>
                    <a:pt x="3570" y="21783"/>
                    <a:pt x="3702" y="22576"/>
                    <a:pt x="3967" y="23204"/>
                  </a:cubicBezTo>
                  <a:cubicBezTo>
                    <a:pt x="4231" y="23865"/>
                    <a:pt x="4694" y="24394"/>
                    <a:pt x="5355" y="24757"/>
                  </a:cubicBezTo>
                  <a:cubicBezTo>
                    <a:pt x="6049" y="25088"/>
                    <a:pt x="6975" y="25253"/>
                    <a:pt x="8164" y="25253"/>
                  </a:cubicBezTo>
                  <a:lnTo>
                    <a:pt x="12197" y="25253"/>
                  </a:lnTo>
                  <a:lnTo>
                    <a:pt x="12197" y="21551"/>
                  </a:lnTo>
                  <a:lnTo>
                    <a:pt x="9718" y="21551"/>
                  </a:lnTo>
                  <a:cubicBezTo>
                    <a:pt x="9156" y="21551"/>
                    <a:pt x="8759" y="21452"/>
                    <a:pt x="8495" y="21254"/>
                  </a:cubicBezTo>
                  <a:cubicBezTo>
                    <a:pt x="8231" y="21022"/>
                    <a:pt x="8065" y="20626"/>
                    <a:pt x="8065" y="20031"/>
                  </a:cubicBezTo>
                  <a:lnTo>
                    <a:pt x="8065" y="9586"/>
                  </a:lnTo>
                  <a:lnTo>
                    <a:pt x="12197" y="9586"/>
                  </a:lnTo>
                  <a:lnTo>
                    <a:pt x="12197" y="5917"/>
                  </a:lnTo>
                  <a:lnTo>
                    <a:pt x="8065" y="5917"/>
                  </a:lnTo>
                  <a:lnTo>
                    <a:pt x="8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91176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1_Blank-Dark">
    <p:bg>
      <p:bgPr>
        <a:solidFill>
          <a:schemeClr val="dk1"/>
        </a:solidFill>
        <a:effectLst/>
      </p:bgPr>
    </p:bg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32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735" name="Google Shape;2735;p325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0076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">
  <p:cSld name="1_00 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84" name="Google Shape;184;p42"/>
          <p:cNvSpPr txBox="1">
            <a:spLocks noGrp="1"/>
          </p:cNvSpPr>
          <p:nvPr>
            <p:ph type="title"/>
          </p:nvPr>
        </p:nvSpPr>
        <p:spPr>
          <a:xfrm>
            <a:off x="398900" y="3771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0">
  <p:cSld name="GitHub Copilot Diagram 0">
    <p:bg>
      <p:bgPr>
        <a:solidFill>
          <a:schemeClr val="dk1"/>
        </a:solidFill>
        <a:effectLst/>
      </p:bgPr>
    </p:bg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8" name="Google Shape;2738;p327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39" name="Google Shape;2739;p327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19474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0" name="Google Shape;2740;p327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3275" y="20701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1" name="Google Shape;2741;p327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2" name="Google Shape;2742;p327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3" name="Google Shape;2743;p327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44" name="Google Shape;2744;p327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5" name="Google Shape;2745;p327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6" name="Google Shape;2746;p327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47" name="Google Shape;2747;p327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48" name="Google Shape;2748;p327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9" name="Google Shape;2749;p327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0" name="Google Shape;2750;p327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1" name="Google Shape;2751;p327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52" name="Google Shape;2752;p327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2753" name="Google Shape;2753;p327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54" name="Google Shape;2754;p327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55" name="Google Shape;2755;p327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56" name="Google Shape;2756;p327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57" name="Google Shape;2757;p327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8" name="Google Shape;2758;p327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9" name="Google Shape;2759;p327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0" name="Google Shape;2760;p327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1" name="Google Shape;2761;p327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2" name="Google Shape;2762;p327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3" name="Google Shape;2763;p327"/>
          <p:cNvSpPr txBox="1"/>
          <p:nvPr/>
        </p:nvSpPr>
        <p:spPr>
          <a:xfrm>
            <a:off x="5172888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4" name="Google Shape;2764;p327"/>
          <p:cNvSpPr txBox="1"/>
          <p:nvPr/>
        </p:nvSpPr>
        <p:spPr>
          <a:xfrm>
            <a:off x="6016563" y="8507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5" name="Google Shape;2765;p327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6" name="Google Shape;2766;p327"/>
          <p:cNvSpPr txBox="1"/>
          <p:nvPr/>
        </p:nvSpPr>
        <p:spPr>
          <a:xfrm>
            <a:off x="6383875" y="193727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Data Storage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67" name="Google Shape;2767;p327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68" name="Google Shape;2768;p327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9" name="Google Shape;2769;p327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0" name="Google Shape;2770;p327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17238" y="23675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71" name="Google Shape;2771;p327"/>
          <p:cNvSpPr txBox="1"/>
          <p:nvPr/>
        </p:nvSpPr>
        <p:spPr>
          <a:xfrm>
            <a:off x="4601525" y="20512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2" name="Google Shape;2772;p327"/>
          <p:cNvSpPr txBox="1"/>
          <p:nvPr/>
        </p:nvSpPr>
        <p:spPr>
          <a:xfrm>
            <a:off x="4599463" y="23615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73" name="Google Shape;2773;p327"/>
          <p:cNvPicPr preferRelativeResize="0"/>
          <p:nvPr/>
        </p:nvPicPr>
        <p:blipFill rotWithShape="1">
          <a:blip r:embed="rId2">
            <a:alphaModFix/>
          </a:blip>
          <a:srcRect l="24713" t="51910" r="15187" b="50316"/>
          <a:stretch/>
        </p:blipFill>
        <p:spPr>
          <a:xfrm>
            <a:off x="6470425" y="2187738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74" name="Google Shape;2774;p327"/>
          <p:cNvPicPr preferRelativeResize="0"/>
          <p:nvPr/>
        </p:nvPicPr>
        <p:blipFill rotWithShape="1">
          <a:blip r:embed="rId2">
            <a:alphaModFix/>
          </a:blip>
          <a:srcRect l="25277" t="50446" r="14622" b="51780"/>
          <a:stretch/>
        </p:blipFill>
        <p:spPr>
          <a:xfrm>
            <a:off x="6470425" y="2483706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75" name="Google Shape;2775;p327"/>
          <p:cNvPicPr preferRelativeResize="0"/>
          <p:nvPr/>
        </p:nvPicPr>
        <p:blipFill rotWithShape="1">
          <a:blip r:embed="rId2">
            <a:alphaModFix/>
          </a:blip>
          <a:srcRect l="24562" t="47753" r="15337" b="54473"/>
          <a:stretch/>
        </p:blipFill>
        <p:spPr>
          <a:xfrm>
            <a:off x="6470425" y="27796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76" name="Google Shape;2776;p327"/>
          <p:cNvSpPr txBox="1"/>
          <p:nvPr/>
        </p:nvSpPr>
        <p:spPr>
          <a:xfrm>
            <a:off x="6458450" y="218561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Analytical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7" name="Google Shape;2777;p327"/>
          <p:cNvSpPr txBox="1"/>
          <p:nvPr/>
        </p:nvSpPr>
        <p:spPr>
          <a:xfrm>
            <a:off x="6456625" y="248266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Operational (28d)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8" name="Google Shape;2778;p327"/>
          <p:cNvSpPr txBox="1"/>
          <p:nvPr/>
        </p:nvSpPr>
        <p:spPr>
          <a:xfrm>
            <a:off x="6456625" y="2772575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Troubleshooting (14d)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9" name="Google Shape;2779;p327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0" name="Google Shape;2780;p327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2781" name="Google Shape;2781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783" name="Google Shape;2783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785" name="Google Shape;2785;p327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86" name="Google Shape;2786;p327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787" name="Google Shape;2787;p327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2788" name="Google Shape;2788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9" name="Google Shape;2789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790" name="Google Shape;2790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792" name="Google Shape;2792;p327"/>
          <p:cNvCxnSpPr>
            <a:endCxn id="2788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3" name="Google Shape;2793;p327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4" name="Google Shape;2794;p327"/>
          <p:cNvGrpSpPr/>
          <p:nvPr/>
        </p:nvGrpSpPr>
        <p:grpSpPr>
          <a:xfrm>
            <a:off x="5275921" y="1914922"/>
            <a:ext cx="91500" cy="91500"/>
            <a:chOff x="2173500" y="2173850"/>
            <a:chExt cx="91500" cy="91500"/>
          </a:xfrm>
        </p:grpSpPr>
        <p:sp>
          <p:nvSpPr>
            <p:cNvPr id="2795" name="Google Shape;2795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6" name="Google Shape;2796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797" name="Google Shape;2797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9" name="Google Shape;2799;p327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2800" name="Google Shape;2800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1" name="Google Shape;2801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02" name="Google Shape;2802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04" name="Google Shape;2804;p327"/>
          <p:cNvCxnSpPr>
            <a:stCxn id="2800" idx="0"/>
            <a:endCxn id="2795" idx="0"/>
          </p:cNvCxnSpPr>
          <p:nvPr/>
        </p:nvCxnSpPr>
        <p:spPr>
          <a:xfrm>
            <a:off x="5321671" y="1652747"/>
            <a:ext cx="0" cy="2622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5" name="Google Shape;2805;p327"/>
          <p:cNvSpPr/>
          <p:nvPr/>
        </p:nvSpPr>
        <p:spPr>
          <a:xfrm rot="2700000">
            <a:off x="4476460" y="23015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6" name="Google Shape;2806;p327"/>
          <p:cNvGrpSpPr/>
          <p:nvPr/>
        </p:nvGrpSpPr>
        <p:grpSpPr>
          <a:xfrm rot="5400000">
            <a:off x="4214093" y="2283185"/>
            <a:ext cx="91500" cy="91500"/>
            <a:chOff x="2173500" y="2173850"/>
            <a:chExt cx="91500" cy="91500"/>
          </a:xfrm>
        </p:grpSpPr>
        <p:sp>
          <p:nvSpPr>
            <p:cNvPr id="2807" name="Google Shape;2807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09" name="Google Shape;2809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11" name="Google Shape;2811;p327"/>
          <p:cNvCxnSpPr>
            <a:stCxn id="2807" idx="0"/>
          </p:cNvCxnSpPr>
          <p:nvPr/>
        </p:nvCxnSpPr>
        <p:spPr>
          <a:xfrm>
            <a:off x="4305593" y="23289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2" name="Google Shape;2812;p327"/>
          <p:cNvSpPr/>
          <p:nvPr/>
        </p:nvSpPr>
        <p:spPr>
          <a:xfrm rot="2700000">
            <a:off x="6119610" y="22817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3" name="Google Shape;2813;p327"/>
          <p:cNvGrpSpPr/>
          <p:nvPr/>
        </p:nvGrpSpPr>
        <p:grpSpPr>
          <a:xfrm rot="-5400000">
            <a:off x="6329889" y="2264433"/>
            <a:ext cx="91500" cy="91500"/>
            <a:chOff x="2173500" y="2173850"/>
            <a:chExt cx="91500" cy="91500"/>
          </a:xfrm>
        </p:grpSpPr>
        <p:sp>
          <p:nvSpPr>
            <p:cNvPr id="2814" name="Google Shape;2814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5" name="Google Shape;2815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16" name="Google Shape;2816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18" name="Google Shape;2818;p327"/>
          <p:cNvSpPr/>
          <p:nvPr/>
        </p:nvSpPr>
        <p:spPr>
          <a:xfrm>
            <a:off x="163750" y="4161625"/>
            <a:ext cx="33633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9" name="Google Shape;2819;p327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2820" name="Google Shape;2820;p327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2821" name="Google Shape;2821;p327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2" name="Google Shape;2822;p327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2823" name="Google Shape;2823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24" name="Google Shape;2824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825" name="Google Shape;2825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827" name="Google Shape;2827;p327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28" name="Google Shape;2828;p327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29" name="Google Shape;2829;p327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2830" name="Google Shape;2830;p327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1" name="Google Shape;2831;p327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2832" name="Google Shape;2832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3" name="Google Shape;2833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834" name="Google Shape;2834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2835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836" name="Google Shape;2836;p327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37" name="Google Shape;2837;p327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38" name="Google Shape;2838;p327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2839" name="Google Shape;2839;p327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0" name="Google Shape;2840;p327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2841" name="Google Shape;2841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42" name="Google Shape;2842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843" name="Google Shape;2843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845" name="Google Shape;2845;p327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2846" name="Google Shape;2846;p327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47" name="Google Shape;2847;p327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2848" name="Google Shape;2848;p327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9" name="Google Shape;2849;p327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2850" name="Google Shape;2850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51" name="Google Shape;2851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852" name="Google Shape;2852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3" name="Google Shape;2853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854" name="Google Shape;2854;p327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55" name="Google Shape;2855;p327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6" name="Google Shape;2856;p327"/>
          <p:cNvSpPr/>
          <p:nvPr/>
        </p:nvSpPr>
        <p:spPr>
          <a:xfrm>
            <a:off x="3964200" y="370252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7" name="Google Shape;2857;p327"/>
          <p:cNvSpPr/>
          <p:nvPr/>
        </p:nvSpPr>
        <p:spPr>
          <a:xfrm>
            <a:off x="2619425" y="370132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8" name="Google Shape;2858;p327"/>
          <p:cNvSpPr txBox="1"/>
          <p:nvPr/>
        </p:nvSpPr>
        <p:spPr>
          <a:xfrm>
            <a:off x="2619425" y="366472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859" name="Google Shape;2859;p327"/>
          <p:cNvSpPr/>
          <p:nvPr/>
        </p:nvSpPr>
        <p:spPr>
          <a:xfrm>
            <a:off x="4130550" y="38005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0" name="Google Shape;2860;p327"/>
          <p:cNvSpPr/>
          <p:nvPr/>
        </p:nvSpPr>
        <p:spPr>
          <a:xfrm>
            <a:off x="4130550" y="41354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1" name="Google Shape;2861;p327"/>
          <p:cNvSpPr/>
          <p:nvPr/>
        </p:nvSpPr>
        <p:spPr>
          <a:xfrm>
            <a:off x="4130550" y="447032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2" name="Google Shape;2862;p327"/>
          <p:cNvSpPr/>
          <p:nvPr/>
        </p:nvSpPr>
        <p:spPr>
          <a:xfrm>
            <a:off x="5521796" y="447030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3" name="Google Shape;2863;p327"/>
          <p:cNvSpPr txBox="1"/>
          <p:nvPr/>
        </p:nvSpPr>
        <p:spPr>
          <a:xfrm>
            <a:off x="4128600" y="37946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4" name="Google Shape;2864;p327"/>
          <p:cNvSpPr txBox="1"/>
          <p:nvPr/>
        </p:nvSpPr>
        <p:spPr>
          <a:xfrm>
            <a:off x="4128600" y="41354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5" name="Google Shape;2865;p327"/>
          <p:cNvSpPr txBox="1"/>
          <p:nvPr/>
        </p:nvSpPr>
        <p:spPr>
          <a:xfrm>
            <a:off x="4130442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6" name="Google Shape;2866;p327"/>
          <p:cNvSpPr txBox="1"/>
          <p:nvPr/>
        </p:nvSpPr>
        <p:spPr>
          <a:xfrm>
            <a:off x="5510669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7" name="Google Shape;2867;p327"/>
          <p:cNvSpPr/>
          <p:nvPr/>
        </p:nvSpPr>
        <p:spPr>
          <a:xfrm rot="2700000">
            <a:off x="6518935" y="42304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327"/>
          <p:cNvSpPr/>
          <p:nvPr/>
        </p:nvSpPr>
        <p:spPr>
          <a:xfrm rot="2700000">
            <a:off x="4104785" y="3895589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327"/>
          <p:cNvSpPr/>
          <p:nvPr/>
        </p:nvSpPr>
        <p:spPr>
          <a:xfrm rot="2700000">
            <a:off x="5307585" y="43490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0" name="Google Shape;2870;p327"/>
          <p:cNvGrpSpPr/>
          <p:nvPr/>
        </p:nvGrpSpPr>
        <p:grpSpPr>
          <a:xfrm rot="-5400000" flipH="1">
            <a:off x="4086396" y="4219134"/>
            <a:ext cx="91500" cy="91500"/>
            <a:chOff x="2173500" y="2173850"/>
            <a:chExt cx="91500" cy="91500"/>
          </a:xfrm>
        </p:grpSpPr>
        <p:sp>
          <p:nvSpPr>
            <p:cNvPr id="2871" name="Google Shape;2871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2" name="Google Shape;2872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73" name="Google Shape;2873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75" name="Google Shape;2875;p327"/>
          <p:cNvGrpSpPr/>
          <p:nvPr/>
        </p:nvGrpSpPr>
        <p:grpSpPr>
          <a:xfrm rot="5400000">
            <a:off x="6500546" y="3871284"/>
            <a:ext cx="91500" cy="91500"/>
            <a:chOff x="2173500" y="2173850"/>
            <a:chExt cx="91500" cy="91500"/>
          </a:xfrm>
        </p:grpSpPr>
        <p:sp>
          <p:nvSpPr>
            <p:cNvPr id="2876" name="Google Shape;2876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7" name="Google Shape;2877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78" name="Google Shape;2878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0" name="Google Shape;2880;p327"/>
          <p:cNvGrpSpPr/>
          <p:nvPr/>
        </p:nvGrpSpPr>
        <p:grpSpPr>
          <a:xfrm rot="-5400000" flipH="1">
            <a:off x="5478496" y="4546959"/>
            <a:ext cx="91500" cy="91500"/>
            <a:chOff x="2173500" y="2173850"/>
            <a:chExt cx="91500" cy="91500"/>
          </a:xfrm>
        </p:grpSpPr>
        <p:sp>
          <p:nvSpPr>
            <p:cNvPr id="2881" name="Google Shape;2881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2" name="Google Shape;2882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83" name="Google Shape;2883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5" name="Google Shape;2885;p327"/>
          <p:cNvGrpSpPr/>
          <p:nvPr/>
        </p:nvGrpSpPr>
        <p:grpSpPr>
          <a:xfrm rot="5400000">
            <a:off x="5101471" y="4546959"/>
            <a:ext cx="91500" cy="91500"/>
            <a:chOff x="2173500" y="2173850"/>
            <a:chExt cx="91500" cy="91500"/>
          </a:xfrm>
        </p:grpSpPr>
        <p:sp>
          <p:nvSpPr>
            <p:cNvPr id="2886" name="Google Shape;2886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7" name="Google Shape;2887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888" name="Google Shape;2888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90" name="Google Shape;2890;p327"/>
          <p:cNvCxnSpPr/>
          <p:nvPr/>
        </p:nvCxnSpPr>
        <p:spPr>
          <a:xfrm rot="-5400000">
            <a:off x="6381300" y="40641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1" name="Google Shape;2891;p327"/>
          <p:cNvCxnSpPr>
            <a:endCxn id="2886" idx="0"/>
          </p:cNvCxnSpPr>
          <p:nvPr/>
        </p:nvCxnSpPr>
        <p:spPr>
          <a:xfrm rot="5400000">
            <a:off x="5155921" y="441375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2" name="Google Shape;2892;p327"/>
          <p:cNvCxnSpPr>
            <a:endCxn id="2881" idx="0"/>
          </p:cNvCxnSpPr>
          <p:nvPr/>
        </p:nvCxnSpPr>
        <p:spPr>
          <a:xfrm rot="-5400000" flipH="1">
            <a:off x="5299096" y="441330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93" name="Google Shape;2893;p327"/>
          <p:cNvPicPr preferRelativeResize="0"/>
          <p:nvPr/>
        </p:nvPicPr>
        <p:blipFill rotWithShape="1">
          <a:blip r:embed="rId2">
            <a:alphaModFix/>
          </a:blip>
          <a:srcRect l="53942" t="50248" r="20925" b="51977"/>
          <a:stretch/>
        </p:blipFill>
        <p:spPr>
          <a:xfrm>
            <a:off x="4505250" y="2874500"/>
            <a:ext cx="658500" cy="244800"/>
          </a:xfrm>
          <a:prstGeom prst="roundRect">
            <a:avLst>
              <a:gd name="adj" fmla="val 17616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94" name="Google Shape;2894;p327"/>
          <p:cNvPicPr preferRelativeResize="0"/>
          <p:nvPr/>
        </p:nvPicPr>
        <p:blipFill rotWithShape="1">
          <a:blip r:embed="rId2">
            <a:alphaModFix/>
          </a:blip>
          <a:srcRect l="72197" t="51104" r="-10304" b="51104"/>
          <a:stretch/>
        </p:blipFill>
        <p:spPr>
          <a:xfrm>
            <a:off x="5234800" y="2874500"/>
            <a:ext cx="903300" cy="244800"/>
          </a:xfrm>
          <a:prstGeom prst="roundRect">
            <a:avLst>
              <a:gd name="adj" fmla="val 2032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95" name="Google Shape;2895;p327"/>
          <p:cNvSpPr txBox="1"/>
          <p:nvPr/>
        </p:nvSpPr>
        <p:spPr>
          <a:xfrm>
            <a:off x="4457850" y="2872425"/>
            <a:ext cx="753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Intent Analysis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6" name="Google Shape;2896;p327"/>
          <p:cNvSpPr txBox="1"/>
          <p:nvPr/>
        </p:nvSpPr>
        <p:spPr>
          <a:xfrm>
            <a:off x="5203000" y="2855425"/>
            <a:ext cx="96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Evaluation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97" name="Google Shape;2897;p327"/>
          <p:cNvGrpSpPr/>
          <p:nvPr/>
        </p:nvGrpSpPr>
        <p:grpSpPr>
          <a:xfrm>
            <a:off x="4761471" y="2825572"/>
            <a:ext cx="91500" cy="91500"/>
            <a:chOff x="2173500" y="2173850"/>
            <a:chExt cx="91500" cy="91500"/>
          </a:xfrm>
        </p:grpSpPr>
        <p:sp>
          <p:nvSpPr>
            <p:cNvPr id="2898" name="Google Shape;2898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9" name="Google Shape;2899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900" name="Google Shape;2900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2" name="Google Shape;2902;p327"/>
          <p:cNvSpPr/>
          <p:nvPr/>
        </p:nvSpPr>
        <p:spPr>
          <a:xfrm rot="2700000">
            <a:off x="5246135" y="26744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327"/>
          <p:cNvSpPr/>
          <p:nvPr/>
        </p:nvSpPr>
        <p:spPr>
          <a:xfrm rot="2700000">
            <a:off x="5659085" y="28439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4" name="Google Shape;2904;p327"/>
          <p:cNvGrpSpPr/>
          <p:nvPr/>
        </p:nvGrpSpPr>
        <p:grpSpPr>
          <a:xfrm rot="10800000">
            <a:off x="5321671" y="2653359"/>
            <a:ext cx="91500" cy="91500"/>
            <a:chOff x="2173500" y="2173850"/>
            <a:chExt cx="91500" cy="91500"/>
          </a:xfrm>
        </p:grpSpPr>
        <p:sp>
          <p:nvSpPr>
            <p:cNvPr id="2905" name="Google Shape;2905;p327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6" name="Google Shape;2906;p327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2907" name="Google Shape;2907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09" name="Google Shape;2909;p327"/>
          <p:cNvGrpSpPr/>
          <p:nvPr/>
        </p:nvGrpSpPr>
        <p:grpSpPr>
          <a:xfrm>
            <a:off x="4800425" y="2733972"/>
            <a:ext cx="475500" cy="99075"/>
            <a:chOff x="4802375" y="2575372"/>
            <a:chExt cx="475500" cy="99075"/>
          </a:xfrm>
        </p:grpSpPr>
        <p:cxnSp>
          <p:nvCxnSpPr>
            <p:cNvPr id="2910" name="Google Shape;2910;p327"/>
            <p:cNvCxnSpPr/>
            <p:nvPr/>
          </p:nvCxnSpPr>
          <p:spPr>
            <a:xfrm rot="10800000">
              <a:off x="4807221" y="2622547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1" name="Google Shape;2911;p327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2" name="Google Shape;2912;p327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13" name="Google Shape;2913;p327"/>
          <p:cNvGrpSpPr/>
          <p:nvPr/>
        </p:nvGrpSpPr>
        <p:grpSpPr>
          <a:xfrm flipH="1">
            <a:off x="5359060" y="2724450"/>
            <a:ext cx="331233" cy="125525"/>
            <a:chOff x="4802375" y="2575372"/>
            <a:chExt cx="475500" cy="125525"/>
          </a:xfrm>
        </p:grpSpPr>
        <p:cxnSp>
          <p:nvCxnSpPr>
            <p:cNvPr id="2914" name="Google Shape;2914;p327"/>
            <p:cNvCxnSpPr/>
            <p:nvPr/>
          </p:nvCxnSpPr>
          <p:spPr>
            <a:xfrm rot="10800000">
              <a:off x="4807211" y="2618397"/>
              <a:ext cx="0" cy="825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5" name="Google Shape;2915;p327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6" name="Google Shape;2916;p327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17" name="Google Shape;2917;p327"/>
          <p:cNvGrpSpPr/>
          <p:nvPr/>
        </p:nvGrpSpPr>
        <p:grpSpPr>
          <a:xfrm>
            <a:off x="4778746" y="3074572"/>
            <a:ext cx="967013" cy="764438"/>
            <a:chOff x="4761471" y="2869522"/>
            <a:chExt cx="967013" cy="764438"/>
          </a:xfrm>
        </p:grpSpPr>
        <p:grpSp>
          <p:nvGrpSpPr>
            <p:cNvPr id="2918" name="Google Shape;2918;p327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2919" name="Google Shape;2919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0" name="Google Shape;2920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921" name="Google Shape;2921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23" name="Google Shape;2923;p327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4" name="Google Shape;2924;p327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2925" name="Google Shape;2925;p327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6" name="Google Shape;2926;p327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2927" name="Google Shape;2927;p327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327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929" name="Google Shape;2929;p327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30" name="Google Shape;2930;p327"/>
            <p:cNvCxnSpPr>
              <a:endCxn id="2925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1" name="Google Shape;2931;p327"/>
            <p:cNvCxnSpPr>
              <a:stCxn id="2919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32" name="Google Shape;2932;p327"/>
          <p:cNvSpPr/>
          <p:nvPr/>
        </p:nvSpPr>
        <p:spPr>
          <a:xfrm rot="10800000">
            <a:off x="6221771" y="1561259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3" name="Google Shape;2933;p327"/>
          <p:cNvGrpSpPr/>
          <p:nvPr/>
        </p:nvGrpSpPr>
        <p:grpSpPr>
          <a:xfrm rot="10800000">
            <a:off x="6238615" y="1584660"/>
            <a:ext cx="57802" cy="35149"/>
            <a:chOff x="2296450" y="2017078"/>
            <a:chExt cx="75975" cy="46200"/>
          </a:xfrm>
        </p:grpSpPr>
        <p:sp>
          <p:nvSpPr>
            <p:cNvPr id="2934" name="Google Shape;2934;p327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27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6" name="Google Shape;2936;p327"/>
          <p:cNvSpPr/>
          <p:nvPr/>
        </p:nvSpPr>
        <p:spPr>
          <a:xfrm rot="5400000">
            <a:off x="5989808" y="2392197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7" name="Google Shape;2937;p327"/>
          <p:cNvGrpSpPr/>
          <p:nvPr/>
        </p:nvGrpSpPr>
        <p:grpSpPr>
          <a:xfrm rot="5400000">
            <a:off x="6001883" y="2420377"/>
            <a:ext cx="57802" cy="35149"/>
            <a:chOff x="2296450" y="2017078"/>
            <a:chExt cx="75975" cy="46200"/>
          </a:xfrm>
        </p:grpSpPr>
        <p:sp>
          <p:nvSpPr>
            <p:cNvPr id="2938" name="Google Shape;2938;p327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27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0" name="Google Shape;2940;p327"/>
          <p:cNvSpPr/>
          <p:nvPr/>
        </p:nvSpPr>
        <p:spPr>
          <a:xfrm rot="5400000">
            <a:off x="5989847" y="2515417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1" name="Google Shape;2941;p327"/>
          <p:cNvGrpSpPr/>
          <p:nvPr/>
        </p:nvGrpSpPr>
        <p:grpSpPr>
          <a:xfrm rot="5400000">
            <a:off x="6001921" y="2543598"/>
            <a:ext cx="57802" cy="35149"/>
            <a:chOff x="2296450" y="2017078"/>
            <a:chExt cx="75975" cy="46200"/>
          </a:xfrm>
        </p:grpSpPr>
        <p:sp>
          <p:nvSpPr>
            <p:cNvPr id="2942" name="Google Shape;2942;p327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27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44" name="Google Shape;2944;p327"/>
          <p:cNvCxnSpPr/>
          <p:nvPr/>
        </p:nvCxnSpPr>
        <p:spPr>
          <a:xfrm rot="10800000">
            <a:off x="6081200" y="2561175"/>
            <a:ext cx="1902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5" name="Google Shape;2945;p327"/>
          <p:cNvCxnSpPr/>
          <p:nvPr/>
        </p:nvCxnSpPr>
        <p:spPr>
          <a:xfrm rot="10800000">
            <a:off x="6081200" y="2437950"/>
            <a:ext cx="1902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6" name="Google Shape;2946;p327"/>
          <p:cNvCxnSpPr/>
          <p:nvPr/>
        </p:nvCxnSpPr>
        <p:spPr>
          <a:xfrm rot="10800000">
            <a:off x="6269150" y="3463700"/>
            <a:ext cx="12429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7" name="Google Shape;2947;p327"/>
          <p:cNvCxnSpPr>
            <a:stCxn id="2932" idx="0"/>
          </p:cNvCxnSpPr>
          <p:nvPr/>
        </p:nvCxnSpPr>
        <p:spPr>
          <a:xfrm>
            <a:off x="6267521" y="1652759"/>
            <a:ext cx="0" cy="78750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8" name="Google Shape;2948;p327"/>
          <p:cNvCxnSpPr/>
          <p:nvPr/>
        </p:nvCxnSpPr>
        <p:spPr>
          <a:xfrm>
            <a:off x="6267521" y="2557084"/>
            <a:ext cx="0" cy="91140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9" name="Google Shape;2949;p327"/>
          <p:cNvCxnSpPr/>
          <p:nvPr/>
        </p:nvCxnSpPr>
        <p:spPr>
          <a:xfrm>
            <a:off x="6132238" y="23086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0" name="Google Shape;2950;p327"/>
          <p:cNvCxnSpPr/>
          <p:nvPr/>
        </p:nvCxnSpPr>
        <p:spPr>
          <a:xfrm rot="-5400000">
            <a:off x="3946450" y="4071450"/>
            <a:ext cx="339300" cy="45300"/>
          </a:xfrm>
          <a:prstGeom prst="bentConnector4">
            <a:avLst>
              <a:gd name="adj1" fmla="val -607"/>
              <a:gd name="adj2" fmla="val -178532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1" name="Google Shape;2951;p327"/>
          <p:cNvSpPr/>
          <p:nvPr/>
        </p:nvSpPr>
        <p:spPr>
          <a:xfrm rot="8100000">
            <a:off x="2899733" y="4472009"/>
            <a:ext cx="54730" cy="54730"/>
          </a:xfrm>
          <a:prstGeom prst="roundRect">
            <a:avLst>
              <a:gd name="adj" fmla="val 16667"/>
            </a:avLst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327"/>
          <p:cNvSpPr/>
          <p:nvPr/>
        </p:nvSpPr>
        <p:spPr>
          <a:xfrm rot="-5400000" flipH="1">
            <a:off x="3271543" y="4453619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3" name="Google Shape;2953;p327"/>
          <p:cNvGrpSpPr/>
          <p:nvPr/>
        </p:nvGrpSpPr>
        <p:grpSpPr>
          <a:xfrm rot="-5400000" flipH="1">
            <a:off x="3293167" y="4481799"/>
            <a:ext cx="57802" cy="35149"/>
            <a:chOff x="2296450" y="2017078"/>
            <a:chExt cx="75975" cy="46200"/>
          </a:xfrm>
        </p:grpSpPr>
        <p:sp>
          <p:nvSpPr>
            <p:cNvPr id="2954" name="Google Shape;2954;p327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27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56" name="Google Shape;2956;p327"/>
          <p:cNvCxnSpPr/>
          <p:nvPr/>
        </p:nvCxnSpPr>
        <p:spPr>
          <a:xfrm rot="10800000">
            <a:off x="2938650" y="4499363"/>
            <a:ext cx="3711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7" name="Google Shape;2957;p327"/>
          <p:cNvSpPr txBox="1"/>
          <p:nvPr/>
        </p:nvSpPr>
        <p:spPr>
          <a:xfrm>
            <a:off x="2791050" y="4530525"/>
            <a:ext cx="68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3rd party extension data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8" name="Google Shape;2958;p327"/>
          <p:cNvSpPr/>
          <p:nvPr/>
        </p:nvSpPr>
        <p:spPr>
          <a:xfrm>
            <a:off x="8178975" y="3749475"/>
            <a:ext cx="776700" cy="265500"/>
          </a:xfrm>
          <a:prstGeom prst="roundRect">
            <a:avLst>
              <a:gd name="adj" fmla="val 50000"/>
            </a:avLst>
          </a:prstGeom>
          <a:solidFill>
            <a:srgbClr val="414953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9" name="Google Shape;2959;p327"/>
          <p:cNvSpPr txBox="1"/>
          <p:nvPr/>
        </p:nvSpPr>
        <p:spPr>
          <a:xfrm>
            <a:off x="8140725" y="3712875"/>
            <a:ext cx="85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3rd party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960" name="Google Shape;2960;p327"/>
          <p:cNvSpPr/>
          <p:nvPr/>
        </p:nvSpPr>
        <p:spPr>
          <a:xfrm>
            <a:off x="6966763" y="3712875"/>
            <a:ext cx="1087500" cy="862500"/>
          </a:xfrm>
          <a:prstGeom prst="roundRect">
            <a:avLst>
              <a:gd name="adj" fmla="val 4809"/>
            </a:avLst>
          </a:prstGeom>
          <a:solidFill>
            <a:srgbClr val="424A53"/>
          </a:solidFill>
          <a:ln w="9525" cap="flat" cmpd="sng">
            <a:solidFill>
              <a:srgbClr val="0D1117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1" name="Google Shape;2961;p327"/>
          <p:cNvSpPr/>
          <p:nvPr/>
        </p:nvSpPr>
        <p:spPr>
          <a:xfrm>
            <a:off x="7073227" y="3846263"/>
            <a:ext cx="8742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rgbClr val="1B1F2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2" name="Google Shape;2962;p327"/>
          <p:cNvSpPr/>
          <p:nvPr/>
        </p:nvSpPr>
        <p:spPr>
          <a:xfrm>
            <a:off x="7073227" y="4181138"/>
            <a:ext cx="8742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rgbClr val="1B1F2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3" name="Google Shape;2963;p327"/>
          <p:cNvSpPr txBox="1"/>
          <p:nvPr/>
        </p:nvSpPr>
        <p:spPr>
          <a:xfrm>
            <a:off x="6963608" y="3841013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4" name="Google Shape;2964;p327"/>
          <p:cNvSpPr txBox="1"/>
          <p:nvPr/>
        </p:nvSpPr>
        <p:spPr>
          <a:xfrm>
            <a:off x="6963440" y="4175888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Skills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65" name="Google Shape;2965;p327"/>
          <p:cNvGrpSpPr/>
          <p:nvPr/>
        </p:nvGrpSpPr>
        <p:grpSpPr>
          <a:xfrm>
            <a:off x="7463096" y="3466725"/>
            <a:ext cx="91500" cy="275109"/>
            <a:chOff x="7463096" y="3466725"/>
            <a:chExt cx="91500" cy="275109"/>
          </a:xfrm>
        </p:grpSpPr>
        <p:cxnSp>
          <p:nvCxnSpPr>
            <p:cNvPr id="2966" name="Google Shape;2966;p327"/>
            <p:cNvCxnSpPr/>
            <p:nvPr/>
          </p:nvCxnSpPr>
          <p:spPr>
            <a:xfrm rot="10800000">
              <a:off x="7509461" y="3466725"/>
              <a:ext cx="0" cy="235800"/>
            </a:xfrm>
            <a:prstGeom prst="straightConnector1">
              <a:avLst/>
            </a:prstGeom>
            <a:noFill/>
            <a:ln w="9525" cap="flat" cmpd="sng">
              <a:solidFill>
                <a:srgbClr val="F9758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7" name="Google Shape;2967;p327"/>
            <p:cNvSpPr/>
            <p:nvPr/>
          </p:nvSpPr>
          <p:spPr>
            <a:xfrm>
              <a:off x="7463096" y="3650334"/>
              <a:ext cx="91500" cy="91500"/>
            </a:xfrm>
            <a:prstGeom prst="ellipse">
              <a:avLst/>
            </a:prstGeom>
            <a:solidFill>
              <a:srgbClr val="F97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8" name="Google Shape;2968;p327"/>
            <p:cNvGrpSpPr/>
            <p:nvPr/>
          </p:nvGrpSpPr>
          <p:grpSpPr>
            <a:xfrm>
              <a:off x="7479949" y="3683284"/>
              <a:ext cx="57802" cy="35149"/>
              <a:chOff x="2296450" y="2017078"/>
              <a:chExt cx="75975" cy="46200"/>
            </a:xfrm>
          </p:grpSpPr>
          <p:sp>
            <p:nvSpPr>
              <p:cNvPr id="2969" name="Google Shape;2969;p327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27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23384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1">
  <p:cSld name="GitHub Copilot Diagram 1">
    <p:bg>
      <p:bgPr>
        <a:solidFill>
          <a:schemeClr val="dk1"/>
        </a:solidFill>
        <a:effectLst/>
      </p:bgPr>
    </p:bg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2" name="Google Shape;2972;p328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3" name="Google Shape;2973;p328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19474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4" name="Google Shape;2974;p328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3275" y="20701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5" name="Google Shape;2975;p328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6" name="Google Shape;2976;p328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7" name="Google Shape;2977;p328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78" name="Google Shape;2978;p328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9" name="Google Shape;2979;p328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0" name="Google Shape;2980;p328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981" name="Google Shape;2981;p328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982" name="Google Shape;2982;p328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3" name="Google Shape;2983;p328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4" name="Google Shape;2984;p328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5" name="Google Shape;2985;p328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86" name="Google Shape;2986;p328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2987" name="Google Shape;2987;p328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88" name="Google Shape;2988;p328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89" name="Google Shape;2989;p328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90" name="Google Shape;2990;p328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991" name="Google Shape;2991;p328"/>
          <p:cNvSpPr/>
          <p:nvPr/>
        </p:nvSpPr>
        <p:spPr>
          <a:xfrm>
            <a:off x="8164050" y="3701325"/>
            <a:ext cx="7767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2" name="Google Shape;2992;p328"/>
          <p:cNvSpPr txBox="1"/>
          <p:nvPr/>
        </p:nvSpPr>
        <p:spPr>
          <a:xfrm>
            <a:off x="8125800" y="3664725"/>
            <a:ext cx="85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3rd party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993" name="Google Shape;2993;p328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4" name="Google Shape;2994;p328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5" name="Google Shape;2995;p328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6" name="Google Shape;2996;p328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7" name="Google Shape;2997;p328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8" name="Google Shape;2998;p328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9" name="Google Shape;2999;p328"/>
          <p:cNvSpPr txBox="1"/>
          <p:nvPr/>
        </p:nvSpPr>
        <p:spPr>
          <a:xfrm>
            <a:off x="5172888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0" name="Google Shape;3000;p328"/>
          <p:cNvSpPr txBox="1"/>
          <p:nvPr/>
        </p:nvSpPr>
        <p:spPr>
          <a:xfrm>
            <a:off x="6016575" y="8507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1" name="Google Shape;3001;p328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2" name="Google Shape;3002;p328"/>
          <p:cNvSpPr txBox="1"/>
          <p:nvPr/>
        </p:nvSpPr>
        <p:spPr>
          <a:xfrm>
            <a:off x="6383875" y="193727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Data Storage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03" name="Google Shape;3003;p328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04" name="Google Shape;3004;p328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5" name="Google Shape;3005;p328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6" name="Google Shape;3006;p328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17238" y="23675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07" name="Google Shape;3007;p328"/>
          <p:cNvSpPr txBox="1"/>
          <p:nvPr/>
        </p:nvSpPr>
        <p:spPr>
          <a:xfrm>
            <a:off x="4601525" y="20512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08" name="Google Shape;3008;p328"/>
          <p:cNvGrpSpPr/>
          <p:nvPr/>
        </p:nvGrpSpPr>
        <p:grpSpPr>
          <a:xfrm>
            <a:off x="6970652" y="3702525"/>
            <a:ext cx="1087544" cy="1098300"/>
            <a:chOff x="7118900" y="3389900"/>
            <a:chExt cx="967050" cy="1098300"/>
          </a:xfrm>
        </p:grpSpPr>
        <p:sp>
          <p:nvSpPr>
            <p:cNvPr id="3009" name="Google Shape;3009;p328"/>
            <p:cNvSpPr/>
            <p:nvPr/>
          </p:nvSpPr>
          <p:spPr>
            <a:xfrm>
              <a:off x="7118900" y="3389900"/>
              <a:ext cx="966900" cy="1098300"/>
            </a:xfrm>
            <a:prstGeom prst="roundRect">
              <a:avLst>
                <a:gd name="adj" fmla="val 4809"/>
              </a:avLst>
            </a:prstGeom>
            <a:solidFill>
              <a:srgbClr val="24292F"/>
            </a:solidFill>
            <a:ln w="9525" cap="flat" cmpd="sng">
              <a:solidFill>
                <a:srgbClr val="424A5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1430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0" name="Google Shape;3010;p328"/>
            <p:cNvSpPr/>
            <p:nvPr/>
          </p:nvSpPr>
          <p:spPr>
            <a:xfrm>
              <a:off x="7213700" y="3649213"/>
              <a:ext cx="777300" cy="244800"/>
            </a:xfrm>
            <a:prstGeom prst="roundRect">
              <a:avLst>
                <a:gd name="adj" fmla="val 18842"/>
              </a:avLst>
            </a:prstGeom>
            <a:solidFill>
              <a:srgbClr val="24292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1430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1" name="Google Shape;3011;p328"/>
            <p:cNvSpPr/>
            <p:nvPr/>
          </p:nvSpPr>
          <p:spPr>
            <a:xfrm>
              <a:off x="7213700" y="3984088"/>
              <a:ext cx="777300" cy="244800"/>
            </a:xfrm>
            <a:prstGeom prst="roundRect">
              <a:avLst>
                <a:gd name="adj" fmla="val 17493"/>
              </a:avLst>
            </a:prstGeom>
            <a:solidFill>
              <a:srgbClr val="24292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42900" dist="11430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2" name="Google Shape;3012;p328"/>
            <p:cNvSpPr txBox="1"/>
            <p:nvPr/>
          </p:nvSpPr>
          <p:spPr>
            <a:xfrm>
              <a:off x="7119050" y="3649225"/>
              <a:ext cx="966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Extensions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3" name="Google Shape;3013;p328"/>
            <p:cNvSpPr txBox="1"/>
            <p:nvPr/>
          </p:nvSpPr>
          <p:spPr>
            <a:xfrm>
              <a:off x="7118900" y="3984100"/>
              <a:ext cx="9669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Skills</a:t>
              </a:r>
              <a:endParaRPr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014" name="Google Shape;3014;p328"/>
          <p:cNvSpPr txBox="1"/>
          <p:nvPr/>
        </p:nvSpPr>
        <p:spPr>
          <a:xfrm>
            <a:off x="4599463" y="23615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15" name="Google Shape;3015;p328"/>
          <p:cNvPicPr preferRelativeResize="0"/>
          <p:nvPr/>
        </p:nvPicPr>
        <p:blipFill rotWithShape="1">
          <a:blip r:embed="rId2">
            <a:alphaModFix/>
          </a:blip>
          <a:srcRect l="24713" t="51910" r="15187" b="50316"/>
          <a:stretch/>
        </p:blipFill>
        <p:spPr>
          <a:xfrm>
            <a:off x="6470425" y="2187738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16" name="Google Shape;3016;p328"/>
          <p:cNvPicPr preferRelativeResize="0"/>
          <p:nvPr/>
        </p:nvPicPr>
        <p:blipFill rotWithShape="1">
          <a:blip r:embed="rId2">
            <a:alphaModFix/>
          </a:blip>
          <a:srcRect l="25277" t="50446" r="14622" b="51780"/>
          <a:stretch/>
        </p:blipFill>
        <p:spPr>
          <a:xfrm>
            <a:off x="6470425" y="2483706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17" name="Google Shape;3017;p328"/>
          <p:cNvPicPr preferRelativeResize="0"/>
          <p:nvPr/>
        </p:nvPicPr>
        <p:blipFill rotWithShape="1">
          <a:blip r:embed="rId2">
            <a:alphaModFix/>
          </a:blip>
          <a:srcRect l="24562" t="47753" r="15337" b="54473"/>
          <a:stretch/>
        </p:blipFill>
        <p:spPr>
          <a:xfrm>
            <a:off x="6470425" y="27796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18" name="Google Shape;3018;p328"/>
          <p:cNvSpPr txBox="1"/>
          <p:nvPr/>
        </p:nvSpPr>
        <p:spPr>
          <a:xfrm>
            <a:off x="6458450" y="218561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Analytical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9" name="Google Shape;3019;p328"/>
          <p:cNvSpPr txBox="1"/>
          <p:nvPr/>
        </p:nvSpPr>
        <p:spPr>
          <a:xfrm>
            <a:off x="6456625" y="248266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Operational (28d)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0" name="Google Shape;3020;p328"/>
          <p:cNvSpPr txBox="1"/>
          <p:nvPr/>
        </p:nvSpPr>
        <p:spPr>
          <a:xfrm>
            <a:off x="6456625" y="2772575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Troubleshooting (14d)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21" name="Google Shape;3021;p328"/>
          <p:cNvPicPr preferRelativeResize="0"/>
          <p:nvPr/>
        </p:nvPicPr>
        <p:blipFill rotWithShape="1">
          <a:blip r:embed="rId2">
            <a:alphaModFix/>
          </a:blip>
          <a:srcRect l="53942" t="50248" r="20925" b="51977"/>
          <a:stretch/>
        </p:blipFill>
        <p:spPr>
          <a:xfrm>
            <a:off x="4505250" y="2874500"/>
            <a:ext cx="658500" cy="244800"/>
          </a:xfrm>
          <a:prstGeom prst="roundRect">
            <a:avLst>
              <a:gd name="adj" fmla="val 17616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22" name="Google Shape;3022;p328"/>
          <p:cNvPicPr preferRelativeResize="0"/>
          <p:nvPr/>
        </p:nvPicPr>
        <p:blipFill rotWithShape="1">
          <a:blip r:embed="rId2">
            <a:alphaModFix/>
          </a:blip>
          <a:srcRect l="72197" t="51104" r="-10304" b="51104"/>
          <a:stretch/>
        </p:blipFill>
        <p:spPr>
          <a:xfrm>
            <a:off x="5234800" y="2874500"/>
            <a:ext cx="903300" cy="244800"/>
          </a:xfrm>
          <a:prstGeom prst="roundRect">
            <a:avLst>
              <a:gd name="adj" fmla="val 2032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23" name="Google Shape;3023;p328"/>
          <p:cNvSpPr txBox="1"/>
          <p:nvPr/>
        </p:nvSpPr>
        <p:spPr>
          <a:xfrm>
            <a:off x="4457850" y="2872425"/>
            <a:ext cx="753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Intent Analysis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4" name="Google Shape;3024;p328"/>
          <p:cNvSpPr txBox="1"/>
          <p:nvPr/>
        </p:nvSpPr>
        <p:spPr>
          <a:xfrm>
            <a:off x="5203000" y="2855425"/>
            <a:ext cx="96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Evaluation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5" name="Google Shape;3025;p328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6" name="Google Shape;3026;p328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027" name="Google Shape;3027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8" name="Google Shape;3028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29" name="Google Shape;3029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31" name="Google Shape;3031;p328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32" name="Google Shape;3032;p328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033" name="Google Shape;3033;p328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034" name="Google Shape;3034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5" name="Google Shape;3035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36" name="Google Shape;3036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38" name="Google Shape;3038;p328"/>
          <p:cNvCxnSpPr>
            <a:endCxn id="3034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9" name="Google Shape;3039;p328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0" name="Google Shape;3040;p328"/>
          <p:cNvGrpSpPr/>
          <p:nvPr/>
        </p:nvGrpSpPr>
        <p:grpSpPr>
          <a:xfrm>
            <a:off x="5275921" y="1914922"/>
            <a:ext cx="91500" cy="91500"/>
            <a:chOff x="2173500" y="2173850"/>
            <a:chExt cx="91500" cy="91500"/>
          </a:xfrm>
        </p:grpSpPr>
        <p:sp>
          <p:nvSpPr>
            <p:cNvPr id="3041" name="Google Shape;3041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2" name="Google Shape;3042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43" name="Google Shape;3043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5" name="Google Shape;3045;p328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3046" name="Google Shape;3046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7" name="Google Shape;3047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48" name="Google Shape;3048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50" name="Google Shape;3050;p328"/>
          <p:cNvCxnSpPr>
            <a:stCxn id="3046" idx="0"/>
            <a:endCxn id="3041" idx="0"/>
          </p:cNvCxnSpPr>
          <p:nvPr/>
        </p:nvCxnSpPr>
        <p:spPr>
          <a:xfrm>
            <a:off x="5321671" y="1652747"/>
            <a:ext cx="0" cy="2622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1" name="Google Shape;3051;p328"/>
          <p:cNvSpPr/>
          <p:nvPr/>
        </p:nvSpPr>
        <p:spPr>
          <a:xfrm rot="2700000">
            <a:off x="4476460" y="23015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2" name="Google Shape;3052;p328"/>
          <p:cNvGrpSpPr/>
          <p:nvPr/>
        </p:nvGrpSpPr>
        <p:grpSpPr>
          <a:xfrm rot="5400000">
            <a:off x="4214093" y="2283185"/>
            <a:ext cx="91500" cy="91500"/>
            <a:chOff x="2173500" y="2173850"/>
            <a:chExt cx="91500" cy="91500"/>
          </a:xfrm>
        </p:grpSpPr>
        <p:sp>
          <p:nvSpPr>
            <p:cNvPr id="3053" name="Google Shape;3053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4" name="Google Shape;3054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55" name="Google Shape;3055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57" name="Google Shape;3057;p328"/>
          <p:cNvCxnSpPr>
            <a:stCxn id="3053" idx="0"/>
          </p:cNvCxnSpPr>
          <p:nvPr/>
        </p:nvCxnSpPr>
        <p:spPr>
          <a:xfrm>
            <a:off x="4305593" y="23289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8" name="Google Shape;3058;p328"/>
          <p:cNvSpPr/>
          <p:nvPr/>
        </p:nvSpPr>
        <p:spPr>
          <a:xfrm rot="2700000">
            <a:off x="6119610" y="22817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9" name="Google Shape;3059;p328"/>
          <p:cNvGrpSpPr/>
          <p:nvPr/>
        </p:nvGrpSpPr>
        <p:grpSpPr>
          <a:xfrm rot="-5400000">
            <a:off x="6329889" y="2264433"/>
            <a:ext cx="91500" cy="91500"/>
            <a:chOff x="2173500" y="2173850"/>
            <a:chExt cx="91500" cy="91500"/>
          </a:xfrm>
        </p:grpSpPr>
        <p:sp>
          <p:nvSpPr>
            <p:cNvPr id="3060" name="Google Shape;3060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1" name="Google Shape;3061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62" name="Google Shape;3062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064" name="Google Shape;3064;p328"/>
          <p:cNvCxnSpPr/>
          <p:nvPr/>
        </p:nvCxnSpPr>
        <p:spPr>
          <a:xfrm>
            <a:off x="6132238" y="23086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65" name="Google Shape;3065;p328"/>
          <p:cNvGrpSpPr/>
          <p:nvPr/>
        </p:nvGrpSpPr>
        <p:grpSpPr>
          <a:xfrm>
            <a:off x="4761471" y="2825572"/>
            <a:ext cx="91500" cy="91500"/>
            <a:chOff x="2173500" y="2173850"/>
            <a:chExt cx="91500" cy="91500"/>
          </a:xfrm>
        </p:grpSpPr>
        <p:sp>
          <p:nvSpPr>
            <p:cNvPr id="3066" name="Google Shape;3066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7" name="Google Shape;3067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68" name="Google Shape;3068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70" name="Google Shape;3070;p328"/>
          <p:cNvSpPr/>
          <p:nvPr/>
        </p:nvSpPr>
        <p:spPr>
          <a:xfrm rot="2700000">
            <a:off x="5246135" y="26744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328"/>
          <p:cNvSpPr/>
          <p:nvPr/>
        </p:nvSpPr>
        <p:spPr>
          <a:xfrm rot="2700000">
            <a:off x="5659085" y="28439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2" name="Google Shape;3072;p328"/>
          <p:cNvGrpSpPr/>
          <p:nvPr/>
        </p:nvGrpSpPr>
        <p:grpSpPr>
          <a:xfrm rot="10800000">
            <a:off x="5321671" y="2653359"/>
            <a:ext cx="91500" cy="91500"/>
            <a:chOff x="2173500" y="2173850"/>
            <a:chExt cx="91500" cy="91500"/>
          </a:xfrm>
        </p:grpSpPr>
        <p:sp>
          <p:nvSpPr>
            <p:cNvPr id="3073" name="Google Shape;3073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4" name="Google Shape;3074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075" name="Google Shape;3075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7" name="Google Shape;3077;p328"/>
          <p:cNvGrpSpPr/>
          <p:nvPr/>
        </p:nvGrpSpPr>
        <p:grpSpPr>
          <a:xfrm>
            <a:off x="4800425" y="2733972"/>
            <a:ext cx="475500" cy="99075"/>
            <a:chOff x="4802375" y="2575372"/>
            <a:chExt cx="475500" cy="99075"/>
          </a:xfrm>
        </p:grpSpPr>
        <p:cxnSp>
          <p:nvCxnSpPr>
            <p:cNvPr id="3078" name="Google Shape;3078;p328"/>
            <p:cNvCxnSpPr/>
            <p:nvPr/>
          </p:nvCxnSpPr>
          <p:spPr>
            <a:xfrm rot="10800000">
              <a:off x="4807221" y="2622547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9" name="Google Shape;3079;p328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3080;p328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81" name="Google Shape;3081;p328"/>
          <p:cNvGrpSpPr/>
          <p:nvPr/>
        </p:nvGrpSpPr>
        <p:grpSpPr>
          <a:xfrm flipH="1">
            <a:off x="5359060" y="2724450"/>
            <a:ext cx="331233" cy="125525"/>
            <a:chOff x="4802375" y="2575372"/>
            <a:chExt cx="475500" cy="125525"/>
          </a:xfrm>
        </p:grpSpPr>
        <p:cxnSp>
          <p:nvCxnSpPr>
            <p:cNvPr id="3082" name="Google Shape;3082;p328"/>
            <p:cNvCxnSpPr/>
            <p:nvPr/>
          </p:nvCxnSpPr>
          <p:spPr>
            <a:xfrm rot="10800000">
              <a:off x="4807211" y="2618397"/>
              <a:ext cx="0" cy="825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3" name="Google Shape;3083;p328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4" name="Google Shape;3084;p328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85" name="Google Shape;3085;p328"/>
          <p:cNvSpPr/>
          <p:nvPr/>
        </p:nvSpPr>
        <p:spPr>
          <a:xfrm>
            <a:off x="163750" y="4161625"/>
            <a:ext cx="26544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86" name="Google Shape;3086;p328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087" name="Google Shape;3087;p328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088" name="Google Shape;3088;p328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9" name="Google Shape;3089;p328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090" name="Google Shape;3090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1" name="Google Shape;3091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092" name="Google Shape;3092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94" name="Google Shape;3094;p328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95" name="Google Shape;3095;p328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96" name="Google Shape;3096;p328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097" name="Google Shape;3097;p328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8" name="Google Shape;3098;p328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099" name="Google Shape;3099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00" name="Google Shape;3100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01" name="Google Shape;3101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03" name="Google Shape;3103;p328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04" name="Google Shape;3104;p328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05" name="Google Shape;3105;p328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106" name="Google Shape;3106;p328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7" name="Google Shape;3107;p328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108" name="Google Shape;3108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09" name="Google Shape;3109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10" name="Google Shape;3110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12" name="Google Shape;3112;p328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113" name="Google Shape;3113;p328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14" name="Google Shape;3114;p328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115" name="Google Shape;3115;p328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6" name="Google Shape;3116;p328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117" name="Google Shape;3117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8" name="Google Shape;3118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19" name="Google Shape;3119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21" name="Google Shape;3121;p328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22" name="Google Shape;3122;p328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3" name="Google Shape;3123;p328"/>
          <p:cNvSpPr/>
          <p:nvPr/>
        </p:nvSpPr>
        <p:spPr>
          <a:xfrm>
            <a:off x="3964200" y="370252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4" name="Google Shape;3124;p328"/>
          <p:cNvSpPr/>
          <p:nvPr/>
        </p:nvSpPr>
        <p:spPr>
          <a:xfrm>
            <a:off x="2619425" y="370132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5" name="Google Shape;3125;p328"/>
          <p:cNvSpPr txBox="1"/>
          <p:nvPr/>
        </p:nvSpPr>
        <p:spPr>
          <a:xfrm>
            <a:off x="2619425" y="366472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126" name="Google Shape;3126;p328"/>
          <p:cNvSpPr/>
          <p:nvPr/>
        </p:nvSpPr>
        <p:spPr>
          <a:xfrm>
            <a:off x="4130550" y="38005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7" name="Google Shape;3127;p328"/>
          <p:cNvSpPr/>
          <p:nvPr/>
        </p:nvSpPr>
        <p:spPr>
          <a:xfrm>
            <a:off x="4130550" y="41354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8" name="Google Shape;3128;p328"/>
          <p:cNvSpPr/>
          <p:nvPr/>
        </p:nvSpPr>
        <p:spPr>
          <a:xfrm>
            <a:off x="4130550" y="447032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9" name="Google Shape;3129;p328"/>
          <p:cNvSpPr/>
          <p:nvPr/>
        </p:nvSpPr>
        <p:spPr>
          <a:xfrm>
            <a:off x="5521796" y="447030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0" name="Google Shape;3130;p328"/>
          <p:cNvSpPr txBox="1"/>
          <p:nvPr/>
        </p:nvSpPr>
        <p:spPr>
          <a:xfrm>
            <a:off x="4128600" y="37946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1" name="Google Shape;3131;p328"/>
          <p:cNvSpPr txBox="1"/>
          <p:nvPr/>
        </p:nvSpPr>
        <p:spPr>
          <a:xfrm>
            <a:off x="4128600" y="41354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2" name="Google Shape;3132;p328"/>
          <p:cNvSpPr txBox="1"/>
          <p:nvPr/>
        </p:nvSpPr>
        <p:spPr>
          <a:xfrm>
            <a:off x="4130442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3" name="Google Shape;3133;p328"/>
          <p:cNvSpPr txBox="1"/>
          <p:nvPr/>
        </p:nvSpPr>
        <p:spPr>
          <a:xfrm>
            <a:off x="5510669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4" name="Google Shape;3134;p328"/>
          <p:cNvSpPr/>
          <p:nvPr/>
        </p:nvSpPr>
        <p:spPr>
          <a:xfrm rot="2700000">
            <a:off x="5307585" y="43490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5" name="Google Shape;3135;p328"/>
          <p:cNvGrpSpPr/>
          <p:nvPr/>
        </p:nvGrpSpPr>
        <p:grpSpPr>
          <a:xfrm>
            <a:off x="4778746" y="3074572"/>
            <a:ext cx="967013" cy="764438"/>
            <a:chOff x="4761471" y="2869522"/>
            <a:chExt cx="967013" cy="764438"/>
          </a:xfrm>
        </p:grpSpPr>
        <p:grpSp>
          <p:nvGrpSpPr>
            <p:cNvPr id="3136" name="Google Shape;3136;p328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3137" name="Google Shape;3137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8" name="Google Shape;3138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39" name="Google Shape;3139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41" name="Google Shape;3141;p328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2" name="Google Shape;3142;p328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3143" name="Google Shape;3143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44" name="Google Shape;3144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45" name="Google Shape;3145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47" name="Google Shape;3147;p328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8" name="Google Shape;3148;p328"/>
            <p:cNvCxnSpPr>
              <a:endCxn id="3143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9" name="Google Shape;3149;p328"/>
            <p:cNvCxnSpPr>
              <a:stCxn id="3137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50" name="Google Shape;3150;p328"/>
          <p:cNvGrpSpPr/>
          <p:nvPr/>
        </p:nvGrpSpPr>
        <p:grpSpPr>
          <a:xfrm rot="-5400000" flipH="1">
            <a:off x="5478496" y="4546959"/>
            <a:ext cx="91500" cy="91500"/>
            <a:chOff x="2173500" y="2173850"/>
            <a:chExt cx="91500" cy="91500"/>
          </a:xfrm>
        </p:grpSpPr>
        <p:sp>
          <p:nvSpPr>
            <p:cNvPr id="3151" name="Google Shape;3151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2" name="Google Shape;3152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153" name="Google Shape;3153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5" name="Google Shape;3155;p328"/>
          <p:cNvGrpSpPr/>
          <p:nvPr/>
        </p:nvGrpSpPr>
        <p:grpSpPr>
          <a:xfrm rot="5400000">
            <a:off x="5101471" y="4546959"/>
            <a:ext cx="91500" cy="91500"/>
            <a:chOff x="2173500" y="2173850"/>
            <a:chExt cx="91500" cy="91500"/>
          </a:xfrm>
        </p:grpSpPr>
        <p:sp>
          <p:nvSpPr>
            <p:cNvPr id="3156" name="Google Shape;3156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7" name="Google Shape;3157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158" name="Google Shape;3158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0" name="Google Shape;3160;p328"/>
          <p:cNvSpPr/>
          <p:nvPr/>
        </p:nvSpPr>
        <p:spPr>
          <a:xfrm rot="2700000">
            <a:off x="6518935" y="42304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1" name="Google Shape;3161;p328"/>
          <p:cNvGrpSpPr/>
          <p:nvPr/>
        </p:nvGrpSpPr>
        <p:grpSpPr>
          <a:xfrm rot="5400000">
            <a:off x="6500546" y="3871284"/>
            <a:ext cx="91500" cy="91500"/>
            <a:chOff x="2173500" y="2173850"/>
            <a:chExt cx="91500" cy="91500"/>
          </a:xfrm>
        </p:grpSpPr>
        <p:sp>
          <p:nvSpPr>
            <p:cNvPr id="3162" name="Google Shape;3162;p328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3" name="Google Shape;3163;p328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164" name="Google Shape;3164;p328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328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166" name="Google Shape;3166;p328"/>
          <p:cNvCxnSpPr/>
          <p:nvPr/>
        </p:nvCxnSpPr>
        <p:spPr>
          <a:xfrm rot="-5400000">
            <a:off x="6381300" y="40641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7" name="Google Shape;3167;p328"/>
          <p:cNvCxnSpPr>
            <a:endCxn id="3156" idx="0"/>
          </p:cNvCxnSpPr>
          <p:nvPr/>
        </p:nvCxnSpPr>
        <p:spPr>
          <a:xfrm rot="5400000">
            <a:off x="5155921" y="441375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8" name="Google Shape;3168;p328"/>
          <p:cNvCxnSpPr>
            <a:endCxn id="3151" idx="0"/>
          </p:cNvCxnSpPr>
          <p:nvPr/>
        </p:nvCxnSpPr>
        <p:spPr>
          <a:xfrm rot="-5400000" flipH="1">
            <a:off x="5299096" y="441330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69" name="Google Shape;3169;p328"/>
          <p:cNvGrpSpPr/>
          <p:nvPr/>
        </p:nvGrpSpPr>
        <p:grpSpPr>
          <a:xfrm>
            <a:off x="4086396" y="3884254"/>
            <a:ext cx="91500" cy="426380"/>
            <a:chOff x="4086396" y="3884254"/>
            <a:chExt cx="91500" cy="426380"/>
          </a:xfrm>
        </p:grpSpPr>
        <p:sp>
          <p:nvSpPr>
            <p:cNvPr id="3170" name="Google Shape;3170;p328"/>
            <p:cNvSpPr/>
            <p:nvPr/>
          </p:nvSpPr>
          <p:spPr>
            <a:xfrm rot="2700000">
              <a:off x="4104785" y="389558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1" name="Google Shape;3171;p328"/>
            <p:cNvGrpSpPr/>
            <p:nvPr/>
          </p:nvGrpSpPr>
          <p:grpSpPr>
            <a:xfrm rot="-5400000" flipH="1">
              <a:off x="4086396" y="4219134"/>
              <a:ext cx="91500" cy="91500"/>
              <a:chOff x="2173500" y="2173850"/>
              <a:chExt cx="91500" cy="91500"/>
            </a:xfrm>
          </p:grpSpPr>
          <p:sp>
            <p:nvSpPr>
              <p:cNvPr id="3172" name="Google Shape;3172;p328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73" name="Google Shape;3173;p328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174" name="Google Shape;3174;p328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328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76" name="Google Shape;3176;p328"/>
            <p:cNvCxnSpPr/>
            <p:nvPr/>
          </p:nvCxnSpPr>
          <p:spPr>
            <a:xfrm rot="-5400000">
              <a:off x="3946450" y="4071450"/>
              <a:ext cx="339300" cy="45300"/>
            </a:xfrm>
            <a:prstGeom prst="bentConnector4">
              <a:avLst>
                <a:gd name="adj1" fmla="val -607"/>
                <a:gd name="adj2" fmla="val -132836"/>
              </a:avLst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0233791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2">
  <p:cSld name="GitHub Copilot Diagram 2">
    <p:bg>
      <p:bgPr>
        <a:solidFill>
          <a:schemeClr val="dk1"/>
        </a:solidFill>
        <a:effectLst/>
      </p:bgPr>
    </p:bg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8" name="Google Shape;3178;p329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79" name="Google Shape;3179;p329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19474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80" name="Google Shape;3180;p329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3275" y="20701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81" name="Google Shape;3181;p329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82" name="Google Shape;3182;p329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83" name="Google Shape;3183;p329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84" name="Google Shape;3184;p329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5" name="Google Shape;3185;p329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6" name="Google Shape;3186;p329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187" name="Google Shape;3187;p329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188" name="Google Shape;3188;p329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9" name="Google Shape;3189;p329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0" name="Google Shape;3190;p329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1" name="Google Shape;3191;p329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92" name="Google Shape;3192;p329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3193" name="Google Shape;3193;p329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94" name="Google Shape;3194;p329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95" name="Google Shape;3195;p329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96" name="Google Shape;3196;p329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197" name="Google Shape;3197;p329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8" name="Google Shape;3198;p329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9" name="Google Shape;3199;p329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0" name="Google Shape;3200;p329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1" name="Google Shape;3201;p329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2" name="Google Shape;3202;p329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3" name="Google Shape;3203;p329"/>
          <p:cNvSpPr txBox="1"/>
          <p:nvPr/>
        </p:nvSpPr>
        <p:spPr>
          <a:xfrm>
            <a:off x="5170063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4" name="Google Shape;3204;p329"/>
          <p:cNvSpPr txBox="1"/>
          <p:nvPr/>
        </p:nvSpPr>
        <p:spPr>
          <a:xfrm>
            <a:off x="6016563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5" name="Google Shape;3205;p329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6" name="Google Shape;3206;p329"/>
          <p:cNvSpPr txBox="1"/>
          <p:nvPr/>
        </p:nvSpPr>
        <p:spPr>
          <a:xfrm>
            <a:off x="6383875" y="193727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Data Storage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07" name="Google Shape;3207;p329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08" name="Google Shape;3208;p329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9" name="Google Shape;3209;p329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0" name="Google Shape;3210;p329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17238" y="23675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11" name="Google Shape;3211;p329"/>
          <p:cNvSpPr txBox="1"/>
          <p:nvPr/>
        </p:nvSpPr>
        <p:spPr>
          <a:xfrm>
            <a:off x="4601525" y="20512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2" name="Google Shape;3212;p329"/>
          <p:cNvSpPr txBox="1"/>
          <p:nvPr/>
        </p:nvSpPr>
        <p:spPr>
          <a:xfrm>
            <a:off x="4599463" y="23615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13" name="Google Shape;3213;p329"/>
          <p:cNvPicPr preferRelativeResize="0"/>
          <p:nvPr/>
        </p:nvPicPr>
        <p:blipFill rotWithShape="1">
          <a:blip r:embed="rId2">
            <a:alphaModFix/>
          </a:blip>
          <a:srcRect l="24713" t="51910" r="15187" b="50316"/>
          <a:stretch/>
        </p:blipFill>
        <p:spPr>
          <a:xfrm>
            <a:off x="6470425" y="2187738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4" name="Google Shape;3214;p329"/>
          <p:cNvPicPr preferRelativeResize="0"/>
          <p:nvPr/>
        </p:nvPicPr>
        <p:blipFill rotWithShape="1">
          <a:blip r:embed="rId2">
            <a:alphaModFix/>
          </a:blip>
          <a:srcRect l="25277" t="50446" r="14622" b="51780"/>
          <a:stretch/>
        </p:blipFill>
        <p:spPr>
          <a:xfrm>
            <a:off x="6470425" y="2483706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5" name="Google Shape;3215;p329"/>
          <p:cNvPicPr preferRelativeResize="0"/>
          <p:nvPr/>
        </p:nvPicPr>
        <p:blipFill rotWithShape="1">
          <a:blip r:embed="rId2">
            <a:alphaModFix/>
          </a:blip>
          <a:srcRect l="24562" t="47753" r="15337" b="54473"/>
          <a:stretch/>
        </p:blipFill>
        <p:spPr>
          <a:xfrm>
            <a:off x="6470425" y="27796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16" name="Google Shape;3216;p329"/>
          <p:cNvSpPr txBox="1"/>
          <p:nvPr/>
        </p:nvSpPr>
        <p:spPr>
          <a:xfrm>
            <a:off x="6458450" y="218561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Analytical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7" name="Google Shape;3217;p329"/>
          <p:cNvSpPr txBox="1"/>
          <p:nvPr/>
        </p:nvSpPr>
        <p:spPr>
          <a:xfrm>
            <a:off x="6456625" y="2482663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Operational (28d)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8" name="Google Shape;3218;p329"/>
          <p:cNvSpPr txBox="1"/>
          <p:nvPr/>
        </p:nvSpPr>
        <p:spPr>
          <a:xfrm>
            <a:off x="6456625" y="2772575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Troubleshooting (14d)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19" name="Google Shape;3219;p329"/>
          <p:cNvPicPr preferRelativeResize="0"/>
          <p:nvPr/>
        </p:nvPicPr>
        <p:blipFill rotWithShape="1">
          <a:blip r:embed="rId2">
            <a:alphaModFix/>
          </a:blip>
          <a:srcRect l="53942" t="50248" r="20925" b="51977"/>
          <a:stretch/>
        </p:blipFill>
        <p:spPr>
          <a:xfrm>
            <a:off x="4505250" y="2874500"/>
            <a:ext cx="658500" cy="244800"/>
          </a:xfrm>
          <a:prstGeom prst="roundRect">
            <a:avLst>
              <a:gd name="adj" fmla="val 17616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20" name="Google Shape;3220;p329"/>
          <p:cNvPicPr preferRelativeResize="0"/>
          <p:nvPr/>
        </p:nvPicPr>
        <p:blipFill rotWithShape="1">
          <a:blip r:embed="rId2">
            <a:alphaModFix/>
          </a:blip>
          <a:srcRect l="72197" t="51104" r="-10304" b="51104"/>
          <a:stretch/>
        </p:blipFill>
        <p:spPr>
          <a:xfrm>
            <a:off x="5234800" y="2874500"/>
            <a:ext cx="903300" cy="244800"/>
          </a:xfrm>
          <a:prstGeom prst="roundRect">
            <a:avLst>
              <a:gd name="adj" fmla="val 2032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21" name="Google Shape;3221;p329"/>
          <p:cNvSpPr txBox="1"/>
          <p:nvPr/>
        </p:nvSpPr>
        <p:spPr>
          <a:xfrm>
            <a:off x="4457850" y="2872425"/>
            <a:ext cx="753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Intent Analysis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2" name="Google Shape;3222;p329"/>
          <p:cNvSpPr txBox="1"/>
          <p:nvPr/>
        </p:nvSpPr>
        <p:spPr>
          <a:xfrm>
            <a:off x="5203000" y="2855425"/>
            <a:ext cx="96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Evaluation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3" name="Google Shape;3223;p329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4" name="Google Shape;3224;p329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225" name="Google Shape;3225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6" name="Google Shape;3226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27" name="Google Shape;3227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29" name="Google Shape;3229;p329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30" name="Google Shape;3230;p329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231" name="Google Shape;3231;p329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232" name="Google Shape;3232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3" name="Google Shape;3233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34" name="Google Shape;3234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36" name="Google Shape;3236;p329"/>
          <p:cNvCxnSpPr>
            <a:endCxn id="3232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7" name="Google Shape;3237;p329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8" name="Google Shape;3238;p329"/>
          <p:cNvGrpSpPr/>
          <p:nvPr/>
        </p:nvGrpSpPr>
        <p:grpSpPr>
          <a:xfrm>
            <a:off x="5275921" y="1914922"/>
            <a:ext cx="91500" cy="91500"/>
            <a:chOff x="2173500" y="2173850"/>
            <a:chExt cx="91500" cy="91500"/>
          </a:xfrm>
        </p:grpSpPr>
        <p:sp>
          <p:nvSpPr>
            <p:cNvPr id="3239" name="Google Shape;3239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0" name="Google Shape;3240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41" name="Google Shape;3241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3" name="Google Shape;3243;p329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3244" name="Google Shape;3244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5" name="Google Shape;3245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46" name="Google Shape;3246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48" name="Google Shape;3248;p329"/>
          <p:cNvCxnSpPr>
            <a:stCxn id="3244" idx="0"/>
            <a:endCxn id="3239" idx="0"/>
          </p:cNvCxnSpPr>
          <p:nvPr/>
        </p:nvCxnSpPr>
        <p:spPr>
          <a:xfrm>
            <a:off x="5321671" y="1652747"/>
            <a:ext cx="0" cy="2622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9" name="Google Shape;3249;p329"/>
          <p:cNvSpPr/>
          <p:nvPr/>
        </p:nvSpPr>
        <p:spPr>
          <a:xfrm rot="2700000">
            <a:off x="4476460" y="23015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0" name="Google Shape;3250;p329"/>
          <p:cNvGrpSpPr/>
          <p:nvPr/>
        </p:nvGrpSpPr>
        <p:grpSpPr>
          <a:xfrm rot="5400000">
            <a:off x="4214093" y="2283185"/>
            <a:ext cx="91500" cy="91500"/>
            <a:chOff x="2173500" y="2173850"/>
            <a:chExt cx="91500" cy="91500"/>
          </a:xfrm>
        </p:grpSpPr>
        <p:sp>
          <p:nvSpPr>
            <p:cNvPr id="3251" name="Google Shape;3251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2" name="Google Shape;3252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53" name="Google Shape;3253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55" name="Google Shape;3255;p329"/>
          <p:cNvCxnSpPr>
            <a:stCxn id="3251" idx="0"/>
          </p:cNvCxnSpPr>
          <p:nvPr/>
        </p:nvCxnSpPr>
        <p:spPr>
          <a:xfrm>
            <a:off x="4305593" y="23289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6" name="Google Shape;3256;p329"/>
          <p:cNvSpPr/>
          <p:nvPr/>
        </p:nvSpPr>
        <p:spPr>
          <a:xfrm rot="2700000">
            <a:off x="6119610" y="22817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7" name="Google Shape;3257;p329"/>
          <p:cNvGrpSpPr/>
          <p:nvPr/>
        </p:nvGrpSpPr>
        <p:grpSpPr>
          <a:xfrm rot="-5400000">
            <a:off x="6329889" y="2264433"/>
            <a:ext cx="91500" cy="91500"/>
            <a:chOff x="2173500" y="2173850"/>
            <a:chExt cx="91500" cy="91500"/>
          </a:xfrm>
        </p:grpSpPr>
        <p:sp>
          <p:nvSpPr>
            <p:cNvPr id="3258" name="Google Shape;3258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9" name="Google Shape;3259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60" name="Google Shape;3260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262" name="Google Shape;3262;p329"/>
          <p:cNvCxnSpPr/>
          <p:nvPr/>
        </p:nvCxnSpPr>
        <p:spPr>
          <a:xfrm>
            <a:off x="6132238" y="23086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63" name="Google Shape;3263;p329"/>
          <p:cNvGrpSpPr/>
          <p:nvPr/>
        </p:nvGrpSpPr>
        <p:grpSpPr>
          <a:xfrm>
            <a:off x="4761471" y="2825572"/>
            <a:ext cx="91500" cy="91500"/>
            <a:chOff x="2173500" y="2173850"/>
            <a:chExt cx="91500" cy="91500"/>
          </a:xfrm>
        </p:grpSpPr>
        <p:sp>
          <p:nvSpPr>
            <p:cNvPr id="3264" name="Google Shape;3264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5" name="Google Shape;3265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66" name="Google Shape;3266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68" name="Google Shape;3268;p329"/>
          <p:cNvSpPr/>
          <p:nvPr/>
        </p:nvSpPr>
        <p:spPr>
          <a:xfrm rot="2700000">
            <a:off x="5246135" y="26744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329"/>
          <p:cNvSpPr/>
          <p:nvPr/>
        </p:nvSpPr>
        <p:spPr>
          <a:xfrm rot="2700000">
            <a:off x="5659085" y="28439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0" name="Google Shape;3270;p329"/>
          <p:cNvGrpSpPr/>
          <p:nvPr/>
        </p:nvGrpSpPr>
        <p:grpSpPr>
          <a:xfrm rot="10800000">
            <a:off x="5321671" y="2653359"/>
            <a:ext cx="91500" cy="91500"/>
            <a:chOff x="2173500" y="2173850"/>
            <a:chExt cx="91500" cy="91500"/>
          </a:xfrm>
        </p:grpSpPr>
        <p:sp>
          <p:nvSpPr>
            <p:cNvPr id="3271" name="Google Shape;3271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2" name="Google Shape;3272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273" name="Google Shape;3273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75" name="Google Shape;3275;p329"/>
          <p:cNvGrpSpPr/>
          <p:nvPr/>
        </p:nvGrpSpPr>
        <p:grpSpPr>
          <a:xfrm>
            <a:off x="4800425" y="2733972"/>
            <a:ext cx="475500" cy="99075"/>
            <a:chOff x="4802375" y="2575372"/>
            <a:chExt cx="475500" cy="99075"/>
          </a:xfrm>
        </p:grpSpPr>
        <p:cxnSp>
          <p:nvCxnSpPr>
            <p:cNvPr id="3276" name="Google Shape;3276;p329"/>
            <p:cNvCxnSpPr/>
            <p:nvPr/>
          </p:nvCxnSpPr>
          <p:spPr>
            <a:xfrm rot="10800000">
              <a:off x="4807221" y="2622547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7" name="Google Shape;3277;p329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8" name="Google Shape;3278;p329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79" name="Google Shape;3279;p329"/>
          <p:cNvGrpSpPr/>
          <p:nvPr/>
        </p:nvGrpSpPr>
        <p:grpSpPr>
          <a:xfrm flipH="1">
            <a:off x="5359060" y="2724450"/>
            <a:ext cx="331233" cy="125525"/>
            <a:chOff x="4802375" y="2575372"/>
            <a:chExt cx="475500" cy="125525"/>
          </a:xfrm>
        </p:grpSpPr>
        <p:cxnSp>
          <p:nvCxnSpPr>
            <p:cNvPr id="3280" name="Google Shape;3280;p329"/>
            <p:cNvCxnSpPr/>
            <p:nvPr/>
          </p:nvCxnSpPr>
          <p:spPr>
            <a:xfrm rot="10800000">
              <a:off x="4807211" y="2618397"/>
              <a:ext cx="0" cy="825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1" name="Google Shape;3281;p329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2" name="Google Shape;3282;p329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3" name="Google Shape;3283;p329"/>
          <p:cNvSpPr/>
          <p:nvPr/>
        </p:nvSpPr>
        <p:spPr>
          <a:xfrm>
            <a:off x="163750" y="4161625"/>
            <a:ext cx="26544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4" name="Google Shape;3284;p329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285" name="Google Shape;3285;p329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286" name="Google Shape;3286;p329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7" name="Google Shape;3287;p329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288" name="Google Shape;3288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9" name="Google Shape;3289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290" name="Google Shape;3290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292" name="Google Shape;3292;p329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93" name="Google Shape;3293;p329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94" name="Google Shape;3294;p329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295" name="Google Shape;3295;p329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6" name="Google Shape;3296;p329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297" name="Google Shape;3297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98" name="Google Shape;3298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299" name="Google Shape;3299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301" name="Google Shape;3301;p329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02" name="Google Shape;3302;p329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03" name="Google Shape;3303;p329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304" name="Google Shape;3304;p329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5" name="Google Shape;3305;p329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306" name="Google Shape;3306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7" name="Google Shape;3307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08" name="Google Shape;3308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310" name="Google Shape;3310;p329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11" name="Google Shape;3311;p329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12" name="Google Shape;3312;p329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313" name="Google Shape;3313;p329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4" name="Google Shape;3314;p329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315" name="Google Shape;3315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16" name="Google Shape;3316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17" name="Google Shape;3317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319" name="Google Shape;3319;p329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20" name="Google Shape;3320;p329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1" name="Google Shape;3321;p329"/>
          <p:cNvSpPr/>
          <p:nvPr/>
        </p:nvSpPr>
        <p:spPr>
          <a:xfrm>
            <a:off x="3964600" y="370252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2" name="Google Shape;3322;p329"/>
          <p:cNvSpPr/>
          <p:nvPr/>
        </p:nvSpPr>
        <p:spPr>
          <a:xfrm>
            <a:off x="2619825" y="370132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3" name="Google Shape;3323;p329"/>
          <p:cNvSpPr txBox="1"/>
          <p:nvPr/>
        </p:nvSpPr>
        <p:spPr>
          <a:xfrm>
            <a:off x="2619825" y="366472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24" name="Google Shape;3324;p329"/>
          <p:cNvSpPr/>
          <p:nvPr/>
        </p:nvSpPr>
        <p:spPr>
          <a:xfrm>
            <a:off x="4130950" y="38005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5" name="Google Shape;3325;p329"/>
          <p:cNvSpPr/>
          <p:nvPr/>
        </p:nvSpPr>
        <p:spPr>
          <a:xfrm>
            <a:off x="4130950" y="41354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6" name="Google Shape;3326;p329"/>
          <p:cNvSpPr/>
          <p:nvPr/>
        </p:nvSpPr>
        <p:spPr>
          <a:xfrm>
            <a:off x="4130950" y="447032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7" name="Google Shape;3327;p329"/>
          <p:cNvSpPr/>
          <p:nvPr/>
        </p:nvSpPr>
        <p:spPr>
          <a:xfrm>
            <a:off x="5522196" y="447030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8" name="Google Shape;3328;p329"/>
          <p:cNvSpPr txBox="1"/>
          <p:nvPr/>
        </p:nvSpPr>
        <p:spPr>
          <a:xfrm>
            <a:off x="4129000" y="37946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9" name="Google Shape;3329;p329"/>
          <p:cNvSpPr txBox="1"/>
          <p:nvPr/>
        </p:nvSpPr>
        <p:spPr>
          <a:xfrm>
            <a:off x="4129000" y="41354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0" name="Google Shape;3330;p329"/>
          <p:cNvSpPr txBox="1"/>
          <p:nvPr/>
        </p:nvSpPr>
        <p:spPr>
          <a:xfrm>
            <a:off x="4130842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1" name="Google Shape;3331;p329"/>
          <p:cNvSpPr txBox="1"/>
          <p:nvPr/>
        </p:nvSpPr>
        <p:spPr>
          <a:xfrm>
            <a:off x="5511069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2" name="Google Shape;3332;p329"/>
          <p:cNvSpPr/>
          <p:nvPr/>
        </p:nvSpPr>
        <p:spPr>
          <a:xfrm rot="2700000">
            <a:off x="6519335" y="42304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329"/>
          <p:cNvSpPr/>
          <p:nvPr/>
        </p:nvSpPr>
        <p:spPr>
          <a:xfrm rot="2700000">
            <a:off x="5307985" y="43490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4" name="Google Shape;3334;p329"/>
          <p:cNvGrpSpPr/>
          <p:nvPr/>
        </p:nvGrpSpPr>
        <p:grpSpPr>
          <a:xfrm>
            <a:off x="4779146" y="3074572"/>
            <a:ext cx="967013" cy="764438"/>
            <a:chOff x="4761471" y="2869522"/>
            <a:chExt cx="967013" cy="764438"/>
          </a:xfrm>
        </p:grpSpPr>
        <p:grpSp>
          <p:nvGrpSpPr>
            <p:cNvPr id="3335" name="Google Shape;3335;p329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3336" name="Google Shape;3336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7" name="Google Shape;3337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38" name="Google Shape;3338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40" name="Google Shape;3340;p329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1" name="Google Shape;3341;p329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3342" name="Google Shape;3342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3" name="Google Shape;3343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44" name="Google Shape;3344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46" name="Google Shape;3346;p329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47" name="Google Shape;3347;p329"/>
            <p:cNvCxnSpPr>
              <a:endCxn id="3342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8" name="Google Shape;3348;p329"/>
            <p:cNvCxnSpPr>
              <a:stCxn id="3336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49" name="Google Shape;3349;p329"/>
          <p:cNvGrpSpPr/>
          <p:nvPr/>
        </p:nvGrpSpPr>
        <p:grpSpPr>
          <a:xfrm rot="5400000">
            <a:off x="6500946" y="3871284"/>
            <a:ext cx="91500" cy="91500"/>
            <a:chOff x="2173500" y="2173850"/>
            <a:chExt cx="91500" cy="91500"/>
          </a:xfrm>
        </p:grpSpPr>
        <p:sp>
          <p:nvSpPr>
            <p:cNvPr id="3350" name="Google Shape;3350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1" name="Google Shape;3351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352" name="Google Shape;3352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54" name="Google Shape;3354;p329"/>
          <p:cNvGrpSpPr/>
          <p:nvPr/>
        </p:nvGrpSpPr>
        <p:grpSpPr>
          <a:xfrm rot="-5400000" flipH="1">
            <a:off x="5478896" y="4546959"/>
            <a:ext cx="91500" cy="91500"/>
            <a:chOff x="2173500" y="2173850"/>
            <a:chExt cx="91500" cy="91500"/>
          </a:xfrm>
        </p:grpSpPr>
        <p:sp>
          <p:nvSpPr>
            <p:cNvPr id="3355" name="Google Shape;3355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6" name="Google Shape;3356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357" name="Google Shape;3357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59" name="Google Shape;3359;p329"/>
          <p:cNvGrpSpPr/>
          <p:nvPr/>
        </p:nvGrpSpPr>
        <p:grpSpPr>
          <a:xfrm rot="5400000">
            <a:off x="5101871" y="4546959"/>
            <a:ext cx="91500" cy="91500"/>
            <a:chOff x="2173500" y="2173850"/>
            <a:chExt cx="91500" cy="91500"/>
          </a:xfrm>
        </p:grpSpPr>
        <p:sp>
          <p:nvSpPr>
            <p:cNvPr id="3360" name="Google Shape;3360;p329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1" name="Google Shape;3361;p329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362" name="Google Shape;3362;p329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29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64" name="Google Shape;3364;p329"/>
          <p:cNvCxnSpPr/>
          <p:nvPr/>
        </p:nvCxnSpPr>
        <p:spPr>
          <a:xfrm rot="-5400000">
            <a:off x="6381700" y="40641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5" name="Google Shape;3365;p329"/>
          <p:cNvCxnSpPr>
            <a:endCxn id="3360" idx="0"/>
          </p:cNvCxnSpPr>
          <p:nvPr/>
        </p:nvCxnSpPr>
        <p:spPr>
          <a:xfrm rot="5400000">
            <a:off x="5156321" y="441375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6" name="Google Shape;3366;p329"/>
          <p:cNvCxnSpPr>
            <a:endCxn id="3355" idx="0"/>
          </p:cNvCxnSpPr>
          <p:nvPr/>
        </p:nvCxnSpPr>
        <p:spPr>
          <a:xfrm rot="-5400000" flipH="1">
            <a:off x="5299496" y="441330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7" name="Google Shape;3367;p329"/>
          <p:cNvGrpSpPr/>
          <p:nvPr/>
        </p:nvGrpSpPr>
        <p:grpSpPr>
          <a:xfrm>
            <a:off x="4086396" y="3884254"/>
            <a:ext cx="91500" cy="426380"/>
            <a:chOff x="4086396" y="3884254"/>
            <a:chExt cx="91500" cy="426380"/>
          </a:xfrm>
        </p:grpSpPr>
        <p:sp>
          <p:nvSpPr>
            <p:cNvPr id="3368" name="Google Shape;3368;p329"/>
            <p:cNvSpPr/>
            <p:nvPr/>
          </p:nvSpPr>
          <p:spPr>
            <a:xfrm rot="2700000">
              <a:off x="4104785" y="389558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9" name="Google Shape;3369;p329"/>
            <p:cNvGrpSpPr/>
            <p:nvPr/>
          </p:nvGrpSpPr>
          <p:grpSpPr>
            <a:xfrm rot="-5400000" flipH="1">
              <a:off x="4086396" y="4219134"/>
              <a:ext cx="91500" cy="91500"/>
              <a:chOff x="2173500" y="2173850"/>
              <a:chExt cx="91500" cy="91500"/>
            </a:xfrm>
          </p:grpSpPr>
          <p:sp>
            <p:nvSpPr>
              <p:cNvPr id="3370" name="Google Shape;3370;p329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1" name="Google Shape;3371;p329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372" name="Google Shape;3372;p329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329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374" name="Google Shape;3374;p329"/>
            <p:cNvCxnSpPr/>
            <p:nvPr/>
          </p:nvCxnSpPr>
          <p:spPr>
            <a:xfrm rot="-5400000">
              <a:off x="3946450" y="4071450"/>
              <a:ext cx="339300" cy="45300"/>
            </a:xfrm>
            <a:prstGeom prst="bentConnector4">
              <a:avLst>
                <a:gd name="adj1" fmla="val -607"/>
                <a:gd name="adj2" fmla="val -132836"/>
              </a:avLst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1548990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2.1">
  <p:cSld name="GitHub Copilot Diagram 2.1">
    <p:bg>
      <p:bgPr>
        <a:solidFill>
          <a:schemeClr val="dk1"/>
        </a:solidFill>
        <a:effectLst/>
      </p:bgPr>
    </p:bg>
    <p:spTree>
      <p:nvGrpSpPr>
        <p:cNvPr id="1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6" name="Google Shape;3376;p330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77" name="Google Shape;3377;p330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19474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78" name="Google Shape;3378;p330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3275" y="20701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79" name="Google Shape;3379;p330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80" name="Google Shape;3380;p330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81" name="Google Shape;3381;p330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82" name="Google Shape;3382;p330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3" name="Google Shape;3383;p330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4" name="Google Shape;3384;p330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85" name="Google Shape;3385;p330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386" name="Google Shape;3386;p330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7" name="Google Shape;3387;p330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8" name="Google Shape;3388;p330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9" name="Google Shape;3389;p330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90" name="Google Shape;3390;p330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3391" name="Google Shape;3391;p330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92" name="Google Shape;3392;p330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93" name="Google Shape;3393;p330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94" name="Google Shape;3394;p330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395" name="Google Shape;3395;p330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6" name="Google Shape;3396;p330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7" name="Google Shape;3397;p330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8" name="Google Shape;3398;p330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9" name="Google Shape;3399;p330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0" name="Google Shape;3400;p330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1" name="Google Shape;3401;p330"/>
          <p:cNvSpPr txBox="1"/>
          <p:nvPr/>
        </p:nvSpPr>
        <p:spPr>
          <a:xfrm>
            <a:off x="5170063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2" name="Google Shape;3402;p330"/>
          <p:cNvSpPr txBox="1"/>
          <p:nvPr/>
        </p:nvSpPr>
        <p:spPr>
          <a:xfrm>
            <a:off x="6016563" y="8354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3" name="Google Shape;3403;p330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4" name="Google Shape;3404;p330"/>
          <p:cNvSpPr txBox="1"/>
          <p:nvPr/>
        </p:nvSpPr>
        <p:spPr>
          <a:xfrm>
            <a:off x="6383875" y="1937275"/>
            <a:ext cx="15819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Storage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05" name="Google Shape;3405;p330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06" name="Google Shape;3406;p330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07" name="Google Shape;3407;p330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8" name="Google Shape;3408;p330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17238" y="23675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09" name="Google Shape;3409;p330"/>
          <p:cNvSpPr txBox="1"/>
          <p:nvPr/>
        </p:nvSpPr>
        <p:spPr>
          <a:xfrm>
            <a:off x="4601525" y="20512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0" name="Google Shape;3410;p330"/>
          <p:cNvSpPr txBox="1"/>
          <p:nvPr/>
        </p:nvSpPr>
        <p:spPr>
          <a:xfrm>
            <a:off x="4599463" y="23615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11" name="Google Shape;3411;p330"/>
          <p:cNvPicPr preferRelativeResize="0"/>
          <p:nvPr/>
        </p:nvPicPr>
        <p:blipFill rotWithShape="1">
          <a:blip r:embed="rId2">
            <a:alphaModFix/>
          </a:blip>
          <a:srcRect l="53942" t="50248" r="20925" b="51977"/>
          <a:stretch/>
        </p:blipFill>
        <p:spPr>
          <a:xfrm>
            <a:off x="4505250" y="2874500"/>
            <a:ext cx="658500" cy="244800"/>
          </a:xfrm>
          <a:prstGeom prst="roundRect">
            <a:avLst>
              <a:gd name="adj" fmla="val 17616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12" name="Google Shape;3412;p330"/>
          <p:cNvPicPr preferRelativeResize="0"/>
          <p:nvPr/>
        </p:nvPicPr>
        <p:blipFill rotWithShape="1">
          <a:blip r:embed="rId2">
            <a:alphaModFix/>
          </a:blip>
          <a:srcRect l="72197" t="51104" r="-10304" b="51104"/>
          <a:stretch/>
        </p:blipFill>
        <p:spPr>
          <a:xfrm>
            <a:off x="5234800" y="2874500"/>
            <a:ext cx="903300" cy="244800"/>
          </a:xfrm>
          <a:prstGeom prst="roundRect">
            <a:avLst>
              <a:gd name="adj" fmla="val 2032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13" name="Google Shape;3413;p330"/>
          <p:cNvSpPr txBox="1"/>
          <p:nvPr/>
        </p:nvSpPr>
        <p:spPr>
          <a:xfrm>
            <a:off x="4457850" y="2872425"/>
            <a:ext cx="7533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Intent Analysis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4" name="Google Shape;3414;p330"/>
          <p:cNvSpPr txBox="1"/>
          <p:nvPr/>
        </p:nvSpPr>
        <p:spPr>
          <a:xfrm>
            <a:off x="5203000" y="2855425"/>
            <a:ext cx="96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Response Evaluation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5" name="Google Shape;3415;p330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6" name="Google Shape;3416;p330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417" name="Google Shape;3417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8" name="Google Shape;3418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19" name="Google Shape;3419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21" name="Google Shape;3421;p330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22" name="Google Shape;3422;p330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423" name="Google Shape;3423;p330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424" name="Google Shape;3424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5" name="Google Shape;3425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26" name="Google Shape;3426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28" name="Google Shape;3428;p330"/>
          <p:cNvCxnSpPr>
            <a:endCxn id="3424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9" name="Google Shape;3429;p330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0" name="Google Shape;3430;p330"/>
          <p:cNvGrpSpPr/>
          <p:nvPr/>
        </p:nvGrpSpPr>
        <p:grpSpPr>
          <a:xfrm>
            <a:off x="5275921" y="1914922"/>
            <a:ext cx="91500" cy="91500"/>
            <a:chOff x="2173500" y="2173850"/>
            <a:chExt cx="91500" cy="91500"/>
          </a:xfrm>
        </p:grpSpPr>
        <p:sp>
          <p:nvSpPr>
            <p:cNvPr id="3431" name="Google Shape;3431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2" name="Google Shape;3432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33" name="Google Shape;3433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5" name="Google Shape;3435;p330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3436" name="Google Shape;3436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7" name="Google Shape;3437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38" name="Google Shape;3438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40" name="Google Shape;3440;p330"/>
          <p:cNvCxnSpPr>
            <a:stCxn id="3436" idx="0"/>
            <a:endCxn id="3431" idx="0"/>
          </p:cNvCxnSpPr>
          <p:nvPr/>
        </p:nvCxnSpPr>
        <p:spPr>
          <a:xfrm>
            <a:off x="5321671" y="1652747"/>
            <a:ext cx="0" cy="2622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1" name="Google Shape;3441;p330"/>
          <p:cNvSpPr/>
          <p:nvPr/>
        </p:nvSpPr>
        <p:spPr>
          <a:xfrm rot="2700000">
            <a:off x="4476460" y="23015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2" name="Google Shape;3442;p330"/>
          <p:cNvGrpSpPr/>
          <p:nvPr/>
        </p:nvGrpSpPr>
        <p:grpSpPr>
          <a:xfrm rot="5400000">
            <a:off x="4214093" y="2283185"/>
            <a:ext cx="91500" cy="91500"/>
            <a:chOff x="2173500" y="2173850"/>
            <a:chExt cx="91500" cy="91500"/>
          </a:xfrm>
        </p:grpSpPr>
        <p:sp>
          <p:nvSpPr>
            <p:cNvPr id="3443" name="Google Shape;3443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4" name="Google Shape;3444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45" name="Google Shape;3445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47" name="Google Shape;3447;p330"/>
          <p:cNvCxnSpPr>
            <a:stCxn id="3443" idx="0"/>
          </p:cNvCxnSpPr>
          <p:nvPr/>
        </p:nvCxnSpPr>
        <p:spPr>
          <a:xfrm>
            <a:off x="4305593" y="23289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8" name="Google Shape;3448;p330"/>
          <p:cNvSpPr/>
          <p:nvPr/>
        </p:nvSpPr>
        <p:spPr>
          <a:xfrm rot="2700000">
            <a:off x="6119610" y="22817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9" name="Google Shape;3449;p330"/>
          <p:cNvGrpSpPr/>
          <p:nvPr/>
        </p:nvGrpSpPr>
        <p:grpSpPr>
          <a:xfrm rot="-5400000">
            <a:off x="6329889" y="2264433"/>
            <a:ext cx="91500" cy="91500"/>
            <a:chOff x="2173500" y="2173850"/>
            <a:chExt cx="91500" cy="91500"/>
          </a:xfrm>
        </p:grpSpPr>
        <p:sp>
          <p:nvSpPr>
            <p:cNvPr id="3450" name="Google Shape;3450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1" name="Google Shape;3451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52" name="Google Shape;3452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54" name="Google Shape;3454;p330"/>
          <p:cNvCxnSpPr/>
          <p:nvPr/>
        </p:nvCxnSpPr>
        <p:spPr>
          <a:xfrm>
            <a:off x="6132238" y="23086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55" name="Google Shape;3455;p330"/>
          <p:cNvGrpSpPr/>
          <p:nvPr/>
        </p:nvGrpSpPr>
        <p:grpSpPr>
          <a:xfrm>
            <a:off x="4761471" y="2825572"/>
            <a:ext cx="91500" cy="91500"/>
            <a:chOff x="2173500" y="2173850"/>
            <a:chExt cx="91500" cy="91500"/>
          </a:xfrm>
        </p:grpSpPr>
        <p:sp>
          <p:nvSpPr>
            <p:cNvPr id="3456" name="Google Shape;3456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7" name="Google Shape;3457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58" name="Google Shape;3458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60" name="Google Shape;3460;p330"/>
          <p:cNvSpPr/>
          <p:nvPr/>
        </p:nvSpPr>
        <p:spPr>
          <a:xfrm rot="2700000">
            <a:off x="5246135" y="26744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330"/>
          <p:cNvSpPr/>
          <p:nvPr/>
        </p:nvSpPr>
        <p:spPr>
          <a:xfrm rot="2700000">
            <a:off x="5659085" y="28439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2" name="Google Shape;3462;p330"/>
          <p:cNvGrpSpPr/>
          <p:nvPr/>
        </p:nvGrpSpPr>
        <p:grpSpPr>
          <a:xfrm rot="10800000">
            <a:off x="5321671" y="2653359"/>
            <a:ext cx="91500" cy="91500"/>
            <a:chOff x="2173500" y="2173850"/>
            <a:chExt cx="91500" cy="91500"/>
          </a:xfrm>
        </p:grpSpPr>
        <p:sp>
          <p:nvSpPr>
            <p:cNvPr id="3463" name="Google Shape;3463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4" name="Google Shape;3464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465" name="Google Shape;3465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67" name="Google Shape;3467;p330"/>
          <p:cNvGrpSpPr/>
          <p:nvPr/>
        </p:nvGrpSpPr>
        <p:grpSpPr>
          <a:xfrm>
            <a:off x="4800425" y="2733972"/>
            <a:ext cx="475500" cy="99075"/>
            <a:chOff x="4802375" y="2575372"/>
            <a:chExt cx="475500" cy="99075"/>
          </a:xfrm>
        </p:grpSpPr>
        <p:cxnSp>
          <p:nvCxnSpPr>
            <p:cNvPr id="3468" name="Google Shape;3468;p330"/>
            <p:cNvCxnSpPr/>
            <p:nvPr/>
          </p:nvCxnSpPr>
          <p:spPr>
            <a:xfrm rot="10800000">
              <a:off x="4807221" y="2622547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9" name="Google Shape;3469;p330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0" name="Google Shape;3470;p330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71" name="Google Shape;3471;p330"/>
          <p:cNvGrpSpPr/>
          <p:nvPr/>
        </p:nvGrpSpPr>
        <p:grpSpPr>
          <a:xfrm flipH="1">
            <a:off x="5359060" y="2724450"/>
            <a:ext cx="331233" cy="125525"/>
            <a:chOff x="4802375" y="2575372"/>
            <a:chExt cx="475500" cy="125525"/>
          </a:xfrm>
        </p:grpSpPr>
        <p:cxnSp>
          <p:nvCxnSpPr>
            <p:cNvPr id="3472" name="Google Shape;3472;p330"/>
            <p:cNvCxnSpPr/>
            <p:nvPr/>
          </p:nvCxnSpPr>
          <p:spPr>
            <a:xfrm rot="10800000">
              <a:off x="4807211" y="2618397"/>
              <a:ext cx="0" cy="825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3" name="Google Shape;3473;p330"/>
            <p:cNvCxnSpPr/>
            <p:nvPr/>
          </p:nvCxnSpPr>
          <p:spPr>
            <a:xfrm>
              <a:off x="4802375" y="2622550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4" name="Google Shape;3474;p330"/>
            <p:cNvCxnSpPr/>
            <p:nvPr/>
          </p:nvCxnSpPr>
          <p:spPr>
            <a:xfrm rot="10800000">
              <a:off x="5273446" y="2575372"/>
              <a:ext cx="0" cy="519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75" name="Google Shape;3475;p330"/>
          <p:cNvSpPr/>
          <p:nvPr/>
        </p:nvSpPr>
        <p:spPr>
          <a:xfrm>
            <a:off x="163750" y="4161625"/>
            <a:ext cx="26544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6" name="Google Shape;3476;p330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477" name="Google Shape;3477;p330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478" name="Google Shape;3478;p330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9" name="Google Shape;3479;p330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480" name="Google Shape;3480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1" name="Google Shape;3481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482" name="Google Shape;3482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484" name="Google Shape;3484;p330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5" name="Google Shape;3485;p330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86" name="Google Shape;3486;p330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487" name="Google Shape;3487;p330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8" name="Google Shape;3488;p330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489" name="Google Shape;3489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90" name="Google Shape;3490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491" name="Google Shape;3491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493" name="Google Shape;3493;p330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94" name="Google Shape;3494;p330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95" name="Google Shape;3495;p330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496" name="Google Shape;3496;p330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7" name="Google Shape;3497;p330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498" name="Google Shape;3498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99" name="Google Shape;3499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00" name="Google Shape;3500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502" name="Google Shape;3502;p330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503" name="Google Shape;3503;p330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4" name="Google Shape;3504;p330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505" name="Google Shape;3505;p330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6" name="Google Shape;3506;p330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507" name="Google Shape;3507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08" name="Google Shape;3508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09" name="Google Shape;3509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511" name="Google Shape;3511;p330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12" name="Google Shape;3512;p330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330"/>
          <p:cNvSpPr/>
          <p:nvPr/>
        </p:nvSpPr>
        <p:spPr>
          <a:xfrm>
            <a:off x="3964600" y="370252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330"/>
          <p:cNvSpPr/>
          <p:nvPr/>
        </p:nvSpPr>
        <p:spPr>
          <a:xfrm>
            <a:off x="2619825" y="370132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330"/>
          <p:cNvSpPr txBox="1"/>
          <p:nvPr/>
        </p:nvSpPr>
        <p:spPr>
          <a:xfrm>
            <a:off x="2619825" y="366472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16" name="Google Shape;3516;p330"/>
          <p:cNvSpPr/>
          <p:nvPr/>
        </p:nvSpPr>
        <p:spPr>
          <a:xfrm>
            <a:off x="4130950" y="38005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7" name="Google Shape;3517;p330"/>
          <p:cNvSpPr/>
          <p:nvPr/>
        </p:nvSpPr>
        <p:spPr>
          <a:xfrm>
            <a:off x="4130950" y="41354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330"/>
          <p:cNvSpPr/>
          <p:nvPr/>
        </p:nvSpPr>
        <p:spPr>
          <a:xfrm>
            <a:off x="4130950" y="447032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330"/>
          <p:cNvSpPr/>
          <p:nvPr/>
        </p:nvSpPr>
        <p:spPr>
          <a:xfrm>
            <a:off x="5522196" y="447030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330"/>
          <p:cNvSpPr txBox="1"/>
          <p:nvPr/>
        </p:nvSpPr>
        <p:spPr>
          <a:xfrm>
            <a:off x="4129000" y="37946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330"/>
          <p:cNvSpPr txBox="1"/>
          <p:nvPr/>
        </p:nvSpPr>
        <p:spPr>
          <a:xfrm>
            <a:off x="4129000" y="41354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330"/>
          <p:cNvSpPr txBox="1"/>
          <p:nvPr/>
        </p:nvSpPr>
        <p:spPr>
          <a:xfrm>
            <a:off x="4130842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330"/>
          <p:cNvSpPr txBox="1"/>
          <p:nvPr/>
        </p:nvSpPr>
        <p:spPr>
          <a:xfrm>
            <a:off x="5511069" y="447030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330"/>
          <p:cNvSpPr/>
          <p:nvPr/>
        </p:nvSpPr>
        <p:spPr>
          <a:xfrm rot="2700000">
            <a:off x="6519335" y="42304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330"/>
          <p:cNvSpPr/>
          <p:nvPr/>
        </p:nvSpPr>
        <p:spPr>
          <a:xfrm rot="2700000">
            <a:off x="5307985" y="43490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6" name="Google Shape;3526;p330"/>
          <p:cNvGrpSpPr/>
          <p:nvPr/>
        </p:nvGrpSpPr>
        <p:grpSpPr>
          <a:xfrm>
            <a:off x="4779146" y="3074572"/>
            <a:ext cx="967013" cy="764438"/>
            <a:chOff x="4761471" y="2869522"/>
            <a:chExt cx="967013" cy="764438"/>
          </a:xfrm>
        </p:grpSpPr>
        <p:grpSp>
          <p:nvGrpSpPr>
            <p:cNvPr id="3527" name="Google Shape;3527;p330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3528" name="Google Shape;3528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29" name="Google Shape;3529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30" name="Google Shape;3530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532" name="Google Shape;3532;p330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3" name="Google Shape;3533;p330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3534" name="Google Shape;3534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35" name="Google Shape;3535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36" name="Google Shape;3536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538" name="Google Shape;3538;p330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39" name="Google Shape;3539;p330"/>
            <p:cNvCxnSpPr>
              <a:endCxn id="3534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0" name="Google Shape;3540;p330"/>
            <p:cNvCxnSpPr>
              <a:stCxn id="3528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1" name="Google Shape;3541;p330"/>
          <p:cNvGrpSpPr/>
          <p:nvPr/>
        </p:nvGrpSpPr>
        <p:grpSpPr>
          <a:xfrm rot="5400000">
            <a:off x="6500946" y="3871284"/>
            <a:ext cx="91500" cy="91500"/>
            <a:chOff x="2173500" y="2173850"/>
            <a:chExt cx="91500" cy="91500"/>
          </a:xfrm>
        </p:grpSpPr>
        <p:sp>
          <p:nvSpPr>
            <p:cNvPr id="3542" name="Google Shape;3542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3" name="Google Shape;3543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544" name="Google Shape;3544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46" name="Google Shape;3546;p330"/>
          <p:cNvGrpSpPr/>
          <p:nvPr/>
        </p:nvGrpSpPr>
        <p:grpSpPr>
          <a:xfrm rot="-5400000" flipH="1">
            <a:off x="5478896" y="4546959"/>
            <a:ext cx="91500" cy="91500"/>
            <a:chOff x="2173500" y="2173850"/>
            <a:chExt cx="91500" cy="91500"/>
          </a:xfrm>
        </p:grpSpPr>
        <p:sp>
          <p:nvSpPr>
            <p:cNvPr id="3547" name="Google Shape;3547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8" name="Google Shape;3548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549" name="Google Shape;3549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1" name="Google Shape;3551;p330"/>
          <p:cNvGrpSpPr/>
          <p:nvPr/>
        </p:nvGrpSpPr>
        <p:grpSpPr>
          <a:xfrm rot="5400000">
            <a:off x="5101871" y="4546959"/>
            <a:ext cx="91500" cy="91500"/>
            <a:chOff x="2173500" y="2173850"/>
            <a:chExt cx="91500" cy="91500"/>
          </a:xfrm>
        </p:grpSpPr>
        <p:sp>
          <p:nvSpPr>
            <p:cNvPr id="3552" name="Google Shape;3552;p330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3" name="Google Shape;3553;p330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554" name="Google Shape;3554;p330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30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556" name="Google Shape;3556;p330"/>
          <p:cNvCxnSpPr/>
          <p:nvPr/>
        </p:nvCxnSpPr>
        <p:spPr>
          <a:xfrm rot="-5400000">
            <a:off x="6381700" y="40641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7" name="Google Shape;3557;p330"/>
          <p:cNvCxnSpPr>
            <a:endCxn id="3552" idx="0"/>
          </p:cNvCxnSpPr>
          <p:nvPr/>
        </p:nvCxnSpPr>
        <p:spPr>
          <a:xfrm rot="5400000">
            <a:off x="5156321" y="441375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8" name="Google Shape;3558;p330"/>
          <p:cNvCxnSpPr>
            <a:endCxn id="3547" idx="0"/>
          </p:cNvCxnSpPr>
          <p:nvPr/>
        </p:nvCxnSpPr>
        <p:spPr>
          <a:xfrm rot="-5400000" flipH="1">
            <a:off x="5299496" y="441330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59" name="Google Shape;3559;p330"/>
          <p:cNvGrpSpPr/>
          <p:nvPr/>
        </p:nvGrpSpPr>
        <p:grpSpPr>
          <a:xfrm>
            <a:off x="4086396" y="3884254"/>
            <a:ext cx="91500" cy="426380"/>
            <a:chOff x="4086396" y="3884254"/>
            <a:chExt cx="91500" cy="426380"/>
          </a:xfrm>
        </p:grpSpPr>
        <p:sp>
          <p:nvSpPr>
            <p:cNvPr id="3560" name="Google Shape;3560;p330"/>
            <p:cNvSpPr/>
            <p:nvPr/>
          </p:nvSpPr>
          <p:spPr>
            <a:xfrm rot="2700000">
              <a:off x="4104785" y="389558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1" name="Google Shape;3561;p330"/>
            <p:cNvGrpSpPr/>
            <p:nvPr/>
          </p:nvGrpSpPr>
          <p:grpSpPr>
            <a:xfrm rot="-5400000" flipH="1">
              <a:off x="4086396" y="4219134"/>
              <a:ext cx="91500" cy="91500"/>
              <a:chOff x="2173500" y="2173850"/>
              <a:chExt cx="91500" cy="91500"/>
            </a:xfrm>
          </p:grpSpPr>
          <p:sp>
            <p:nvSpPr>
              <p:cNvPr id="3562" name="Google Shape;3562;p330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3" name="Google Shape;3563;p330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564" name="Google Shape;3564;p330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5" name="Google Shape;3565;p330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566" name="Google Shape;3566;p330"/>
            <p:cNvCxnSpPr/>
            <p:nvPr/>
          </p:nvCxnSpPr>
          <p:spPr>
            <a:xfrm rot="-5400000">
              <a:off x="3946450" y="4071450"/>
              <a:ext cx="339300" cy="45300"/>
            </a:xfrm>
            <a:prstGeom prst="bentConnector4">
              <a:avLst>
                <a:gd name="adj1" fmla="val -607"/>
                <a:gd name="adj2" fmla="val -132836"/>
              </a:avLst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7041980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3">
  <p:cSld name="GitHub Copilot Diagram 3">
    <p:bg>
      <p:bgPr>
        <a:solidFill>
          <a:schemeClr val="dk1"/>
        </a:solidFill>
        <a:effectLst/>
      </p:bgPr>
    </p:bg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8" name="Google Shape;3568;p331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69" name="Google Shape;3569;p331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2176075"/>
            <a:ext cx="1632900" cy="737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70" name="Google Shape;3570;p331"/>
          <p:cNvPicPr preferRelativeResize="0"/>
          <p:nvPr/>
        </p:nvPicPr>
        <p:blipFill rotWithShape="1">
          <a:blip r:embed="rId2">
            <a:alphaModFix/>
          </a:blip>
          <a:srcRect l="-53170" t="50126" r="93070" b="52100"/>
          <a:stretch/>
        </p:blipFill>
        <p:spPr>
          <a:xfrm>
            <a:off x="4619975" y="226667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71" name="Google Shape;3571;p331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72" name="Google Shape;3572;p331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73" name="Google Shape;3573;p331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4" name="Google Shape;3574;p331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5" name="Google Shape;3575;p331"/>
          <p:cNvSpPr/>
          <p:nvPr/>
        </p:nvSpPr>
        <p:spPr>
          <a:xfrm>
            <a:off x="4023125" y="3497475"/>
            <a:ext cx="27456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6" name="Google Shape;3576;p331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7" name="Google Shape;3577;p331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78" name="Google Shape;3578;p331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79" name="Google Shape;3579;p331"/>
          <p:cNvSpPr/>
          <p:nvPr/>
        </p:nvSpPr>
        <p:spPr>
          <a:xfrm>
            <a:off x="2678350" y="349627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0" name="Google Shape;3580;p331"/>
          <p:cNvSpPr txBox="1"/>
          <p:nvPr/>
        </p:nvSpPr>
        <p:spPr>
          <a:xfrm>
            <a:off x="2678350" y="345967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81" name="Google Shape;3581;p331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2" name="Google Shape;3582;p331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3" name="Google Shape;3583;p331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4" name="Google Shape;3584;p331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85" name="Google Shape;3585;p331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3586" name="Google Shape;3586;p331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87" name="Google Shape;3587;p331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88" name="Google Shape;3588;p331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89" name="Google Shape;3589;p331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90" name="Google Shape;3590;p331"/>
          <p:cNvSpPr/>
          <p:nvPr/>
        </p:nvSpPr>
        <p:spPr>
          <a:xfrm>
            <a:off x="4189475" y="359550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1" name="Google Shape;3591;p331"/>
          <p:cNvSpPr/>
          <p:nvPr/>
        </p:nvSpPr>
        <p:spPr>
          <a:xfrm>
            <a:off x="4189475" y="393038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2" name="Google Shape;3592;p331"/>
          <p:cNvSpPr/>
          <p:nvPr/>
        </p:nvSpPr>
        <p:spPr>
          <a:xfrm>
            <a:off x="4189475" y="4265275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3" name="Google Shape;3593;p331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4" name="Google Shape;3594;p331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5" name="Google Shape;3595;p331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6" name="Google Shape;3596;p331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7" name="Google Shape;3597;p331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8" name="Google Shape;3598;p331"/>
          <p:cNvSpPr txBox="1"/>
          <p:nvPr/>
        </p:nvSpPr>
        <p:spPr>
          <a:xfrm>
            <a:off x="4329200" y="83997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9" name="Google Shape;3599;p331"/>
          <p:cNvSpPr txBox="1"/>
          <p:nvPr/>
        </p:nvSpPr>
        <p:spPr>
          <a:xfrm>
            <a:off x="5170063" y="8423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0" name="Google Shape;3600;p331"/>
          <p:cNvSpPr txBox="1"/>
          <p:nvPr/>
        </p:nvSpPr>
        <p:spPr>
          <a:xfrm>
            <a:off x="6016563" y="8423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1" name="Google Shape;3601;p331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2" name="Google Shape;3602;p331"/>
          <p:cNvSpPr/>
          <p:nvPr/>
        </p:nvSpPr>
        <p:spPr>
          <a:xfrm>
            <a:off x="5580721" y="4265250"/>
            <a:ext cx="10275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3" name="Google Shape;3603;p331"/>
          <p:cNvSpPr txBox="1"/>
          <p:nvPr/>
        </p:nvSpPr>
        <p:spPr>
          <a:xfrm>
            <a:off x="6383875" y="237242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Store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4" name="Google Shape;3604;p331"/>
          <p:cNvSpPr txBox="1"/>
          <p:nvPr/>
        </p:nvSpPr>
        <p:spPr>
          <a:xfrm>
            <a:off x="4187525" y="358957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5" name="Google Shape;3605;p331"/>
          <p:cNvSpPr txBox="1"/>
          <p:nvPr/>
        </p:nvSpPr>
        <p:spPr>
          <a:xfrm>
            <a:off x="4187525" y="393037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6" name="Google Shape;3606;p331"/>
          <p:cNvSpPr txBox="1"/>
          <p:nvPr/>
        </p:nvSpPr>
        <p:spPr>
          <a:xfrm>
            <a:off x="4189367" y="426525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7" name="Google Shape;3607;p331"/>
          <p:cNvSpPr txBox="1"/>
          <p:nvPr/>
        </p:nvSpPr>
        <p:spPr>
          <a:xfrm>
            <a:off x="5569594" y="4265250"/>
            <a:ext cx="10272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GPT-3.5-turbo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08" name="Google Shape;3608;p331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09" name="Google Shape;3609;p331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0" name="Google Shape;3610;p331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1" name="Google Shape;3611;p331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23938" y="2564050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12" name="Google Shape;3612;p331"/>
          <p:cNvSpPr txBox="1"/>
          <p:nvPr/>
        </p:nvSpPr>
        <p:spPr>
          <a:xfrm>
            <a:off x="4608225" y="2247750"/>
            <a:ext cx="14364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Proxy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3" name="Google Shape;3613;p331"/>
          <p:cNvSpPr txBox="1"/>
          <p:nvPr/>
        </p:nvSpPr>
        <p:spPr>
          <a:xfrm>
            <a:off x="4606163" y="2558088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API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4" name="Google Shape;3614;p331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5" name="Google Shape;3615;p331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616" name="Google Shape;3616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7" name="Google Shape;3617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18" name="Google Shape;3618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20" name="Google Shape;3620;p331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621" name="Google Shape;3621;p331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622" name="Google Shape;3622;p331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623" name="Google Shape;3623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4" name="Google Shape;3624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25" name="Google Shape;3625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27" name="Google Shape;3627;p331"/>
          <p:cNvCxnSpPr>
            <a:endCxn id="3623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8" name="Google Shape;3628;p331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9" name="Google Shape;3629;p331"/>
          <p:cNvGrpSpPr/>
          <p:nvPr/>
        </p:nvGrpSpPr>
        <p:grpSpPr>
          <a:xfrm>
            <a:off x="5276808" y="2128547"/>
            <a:ext cx="91500" cy="91500"/>
            <a:chOff x="2173500" y="2173850"/>
            <a:chExt cx="91500" cy="91500"/>
          </a:xfrm>
        </p:grpSpPr>
        <p:sp>
          <p:nvSpPr>
            <p:cNvPr id="3630" name="Google Shape;3630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1" name="Google Shape;3631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32" name="Google Shape;3632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34" name="Google Shape;3634;p331"/>
          <p:cNvGrpSpPr/>
          <p:nvPr/>
        </p:nvGrpSpPr>
        <p:grpSpPr>
          <a:xfrm rot="10800000" flipH="1">
            <a:off x="5275921" y="1561247"/>
            <a:ext cx="91500" cy="91500"/>
            <a:chOff x="2173500" y="2173850"/>
            <a:chExt cx="91500" cy="91500"/>
          </a:xfrm>
        </p:grpSpPr>
        <p:sp>
          <p:nvSpPr>
            <p:cNvPr id="3635" name="Google Shape;3635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6" name="Google Shape;3636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37" name="Google Shape;3637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39" name="Google Shape;3639;p331"/>
          <p:cNvCxnSpPr>
            <a:stCxn id="3635" idx="0"/>
            <a:endCxn id="3630" idx="0"/>
          </p:cNvCxnSpPr>
          <p:nvPr/>
        </p:nvCxnSpPr>
        <p:spPr>
          <a:xfrm>
            <a:off x="5321671" y="1652747"/>
            <a:ext cx="900" cy="4758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0" name="Google Shape;3640;p331"/>
          <p:cNvSpPr/>
          <p:nvPr/>
        </p:nvSpPr>
        <p:spPr>
          <a:xfrm rot="2700000">
            <a:off x="4476460" y="2530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1" name="Google Shape;3641;p331"/>
          <p:cNvGrpSpPr/>
          <p:nvPr/>
        </p:nvGrpSpPr>
        <p:grpSpPr>
          <a:xfrm rot="5400000">
            <a:off x="4214093" y="2511785"/>
            <a:ext cx="91500" cy="91500"/>
            <a:chOff x="2173500" y="2173850"/>
            <a:chExt cx="91500" cy="91500"/>
          </a:xfrm>
        </p:grpSpPr>
        <p:sp>
          <p:nvSpPr>
            <p:cNvPr id="3642" name="Google Shape;3642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3" name="Google Shape;3643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44" name="Google Shape;3644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46" name="Google Shape;3646;p331"/>
          <p:cNvCxnSpPr/>
          <p:nvPr/>
        </p:nvCxnSpPr>
        <p:spPr>
          <a:xfrm>
            <a:off x="4305593" y="25575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7" name="Google Shape;3647;p331"/>
          <p:cNvSpPr/>
          <p:nvPr/>
        </p:nvSpPr>
        <p:spPr>
          <a:xfrm rot="2700000">
            <a:off x="6119610" y="25103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8" name="Google Shape;3648;p331"/>
          <p:cNvGrpSpPr/>
          <p:nvPr/>
        </p:nvGrpSpPr>
        <p:grpSpPr>
          <a:xfrm rot="-5400000">
            <a:off x="6329889" y="2493033"/>
            <a:ext cx="91500" cy="91500"/>
            <a:chOff x="2173500" y="2173850"/>
            <a:chExt cx="91500" cy="91500"/>
          </a:xfrm>
        </p:grpSpPr>
        <p:sp>
          <p:nvSpPr>
            <p:cNvPr id="3649" name="Google Shape;3649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0" name="Google Shape;3650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51" name="Google Shape;3651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53" name="Google Shape;3653;p331"/>
          <p:cNvCxnSpPr/>
          <p:nvPr/>
        </p:nvCxnSpPr>
        <p:spPr>
          <a:xfrm>
            <a:off x="6132238" y="25372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4" name="Google Shape;3654;p331"/>
          <p:cNvSpPr/>
          <p:nvPr/>
        </p:nvSpPr>
        <p:spPr>
          <a:xfrm rot="2700000">
            <a:off x="6577860" y="402541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331"/>
          <p:cNvSpPr/>
          <p:nvPr/>
        </p:nvSpPr>
        <p:spPr>
          <a:xfrm rot="2700000">
            <a:off x="4163710" y="3690539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331"/>
          <p:cNvSpPr/>
          <p:nvPr/>
        </p:nvSpPr>
        <p:spPr>
          <a:xfrm rot="2700000">
            <a:off x="5366510" y="41439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331"/>
          <p:cNvGrpSpPr/>
          <p:nvPr/>
        </p:nvGrpSpPr>
        <p:grpSpPr>
          <a:xfrm>
            <a:off x="4837671" y="2869522"/>
            <a:ext cx="967013" cy="764438"/>
            <a:chOff x="4761471" y="2869522"/>
            <a:chExt cx="967013" cy="764438"/>
          </a:xfrm>
        </p:grpSpPr>
        <p:grpSp>
          <p:nvGrpSpPr>
            <p:cNvPr id="3658" name="Google Shape;3658;p331"/>
            <p:cNvGrpSpPr/>
            <p:nvPr/>
          </p:nvGrpSpPr>
          <p:grpSpPr>
            <a:xfrm rot="10800000">
              <a:off x="5636983" y="2869522"/>
              <a:ext cx="91500" cy="91500"/>
              <a:chOff x="2173500" y="2173850"/>
              <a:chExt cx="91500" cy="91500"/>
            </a:xfrm>
          </p:grpSpPr>
          <p:sp>
            <p:nvSpPr>
              <p:cNvPr id="3659" name="Google Shape;3659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60" name="Google Shape;3660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661" name="Google Shape;3661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63" name="Google Shape;3663;p331"/>
            <p:cNvSpPr/>
            <p:nvPr/>
          </p:nvSpPr>
          <p:spPr>
            <a:xfrm rot="2700000">
              <a:off x="4779847" y="2894952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4" name="Google Shape;3664;p331"/>
            <p:cNvGrpSpPr/>
            <p:nvPr/>
          </p:nvGrpSpPr>
          <p:grpSpPr>
            <a:xfrm>
              <a:off x="4761471" y="3542459"/>
              <a:ext cx="91500" cy="91500"/>
              <a:chOff x="2173500" y="2173850"/>
              <a:chExt cx="91500" cy="91500"/>
            </a:xfrm>
          </p:grpSpPr>
          <p:sp>
            <p:nvSpPr>
              <p:cNvPr id="3665" name="Google Shape;3665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66" name="Google Shape;3666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667" name="Google Shape;3667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69" name="Google Shape;3669;p331"/>
            <p:cNvSpPr/>
            <p:nvPr/>
          </p:nvSpPr>
          <p:spPr>
            <a:xfrm rot="2700000">
              <a:off x="5657160" y="3561839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70" name="Google Shape;3670;p331"/>
            <p:cNvCxnSpPr>
              <a:endCxn id="3665" idx="0"/>
            </p:cNvCxnSpPr>
            <p:nvPr/>
          </p:nvCxnSpPr>
          <p:spPr>
            <a:xfrm>
              <a:off x="4807221" y="2924459"/>
              <a:ext cx="0" cy="6180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1" name="Google Shape;3671;p331"/>
            <p:cNvCxnSpPr>
              <a:stCxn id="3659" idx="0"/>
            </p:cNvCxnSpPr>
            <p:nvPr/>
          </p:nvCxnSpPr>
          <p:spPr>
            <a:xfrm>
              <a:off x="5682733" y="2961022"/>
              <a:ext cx="3600" cy="62880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72" name="Google Shape;3672;p331"/>
          <p:cNvGrpSpPr/>
          <p:nvPr/>
        </p:nvGrpSpPr>
        <p:grpSpPr>
          <a:xfrm rot="-5400000" flipH="1">
            <a:off x="4145321" y="4014084"/>
            <a:ext cx="91500" cy="91500"/>
            <a:chOff x="2173500" y="2173850"/>
            <a:chExt cx="91500" cy="91500"/>
          </a:xfrm>
        </p:grpSpPr>
        <p:sp>
          <p:nvSpPr>
            <p:cNvPr id="3673" name="Google Shape;3673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4" name="Google Shape;3674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75" name="Google Shape;3675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77" name="Google Shape;3677;p331"/>
          <p:cNvGrpSpPr/>
          <p:nvPr/>
        </p:nvGrpSpPr>
        <p:grpSpPr>
          <a:xfrm rot="5400000">
            <a:off x="6559471" y="3666234"/>
            <a:ext cx="91500" cy="91500"/>
            <a:chOff x="2173500" y="2173850"/>
            <a:chExt cx="91500" cy="91500"/>
          </a:xfrm>
        </p:grpSpPr>
        <p:sp>
          <p:nvSpPr>
            <p:cNvPr id="3678" name="Google Shape;3678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9" name="Google Shape;3679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80" name="Google Shape;3680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82" name="Google Shape;3682;p331"/>
          <p:cNvGrpSpPr/>
          <p:nvPr/>
        </p:nvGrpSpPr>
        <p:grpSpPr>
          <a:xfrm rot="-5400000" flipH="1">
            <a:off x="5537421" y="4341909"/>
            <a:ext cx="91500" cy="91500"/>
            <a:chOff x="2173500" y="2173850"/>
            <a:chExt cx="91500" cy="91500"/>
          </a:xfrm>
        </p:grpSpPr>
        <p:sp>
          <p:nvSpPr>
            <p:cNvPr id="3683" name="Google Shape;3683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4" name="Google Shape;3684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85" name="Google Shape;3685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87" name="Google Shape;3687;p331"/>
          <p:cNvGrpSpPr/>
          <p:nvPr/>
        </p:nvGrpSpPr>
        <p:grpSpPr>
          <a:xfrm rot="5400000">
            <a:off x="5160396" y="4341909"/>
            <a:ext cx="91500" cy="91500"/>
            <a:chOff x="2173500" y="2173850"/>
            <a:chExt cx="91500" cy="91500"/>
          </a:xfrm>
        </p:grpSpPr>
        <p:sp>
          <p:nvSpPr>
            <p:cNvPr id="3688" name="Google Shape;3688;p331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9" name="Google Shape;3689;p331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690" name="Google Shape;3690;p331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331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692" name="Google Shape;3692;p331"/>
          <p:cNvCxnSpPr>
            <a:endCxn id="3673" idx="0"/>
          </p:cNvCxnSpPr>
          <p:nvPr/>
        </p:nvCxnSpPr>
        <p:spPr>
          <a:xfrm rot="5400000">
            <a:off x="3998321" y="3867534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3" name="Google Shape;3693;p331"/>
          <p:cNvCxnSpPr/>
          <p:nvPr/>
        </p:nvCxnSpPr>
        <p:spPr>
          <a:xfrm rot="-5400000">
            <a:off x="6440225" y="385907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4" name="Google Shape;3694;p331"/>
          <p:cNvCxnSpPr>
            <a:endCxn id="3688" idx="0"/>
          </p:cNvCxnSpPr>
          <p:nvPr/>
        </p:nvCxnSpPr>
        <p:spPr>
          <a:xfrm rot="5400000">
            <a:off x="5214846" y="4208709"/>
            <a:ext cx="216000" cy="1419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5" name="Google Shape;3695;p331"/>
          <p:cNvCxnSpPr>
            <a:endCxn id="3683" idx="0"/>
          </p:cNvCxnSpPr>
          <p:nvPr/>
        </p:nvCxnSpPr>
        <p:spPr>
          <a:xfrm rot="-5400000" flipH="1">
            <a:off x="5358021" y="4208259"/>
            <a:ext cx="216000" cy="142800"/>
          </a:xfrm>
          <a:prstGeom prst="bentConnector2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6" name="Google Shape;3696;p331"/>
          <p:cNvSpPr/>
          <p:nvPr/>
        </p:nvSpPr>
        <p:spPr>
          <a:xfrm>
            <a:off x="163750" y="4161625"/>
            <a:ext cx="26544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7" name="Google Shape;3697;p331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698" name="Google Shape;3698;p331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699" name="Google Shape;3699;p331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0" name="Google Shape;3700;p331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701" name="Google Shape;3701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02" name="Google Shape;3702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703" name="Google Shape;3703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705" name="Google Shape;3705;p331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06" name="Google Shape;3706;p331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707" name="Google Shape;3707;p331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708" name="Google Shape;3708;p331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9" name="Google Shape;3709;p331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710" name="Google Shape;3710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11" name="Google Shape;3711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712" name="Google Shape;3712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714" name="Google Shape;3714;p331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15" name="Google Shape;3715;p331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716" name="Google Shape;3716;p331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717" name="Google Shape;3717;p331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18" name="Google Shape;3718;p331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719" name="Google Shape;3719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20" name="Google Shape;3720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721" name="Google Shape;3721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723" name="Google Shape;3723;p331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724" name="Google Shape;3724;p331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725" name="Google Shape;3725;p331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726" name="Google Shape;3726;p331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7" name="Google Shape;3727;p331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728" name="Google Shape;3728;p331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29" name="Google Shape;3729;p331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730" name="Google Shape;3730;p331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331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732" name="Google Shape;3732;p331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33" name="Google Shape;3733;p331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4" name="Google Shape;3734;p331"/>
          <p:cNvSpPr/>
          <p:nvPr/>
        </p:nvSpPr>
        <p:spPr>
          <a:xfrm>
            <a:off x="8051350" y="3555500"/>
            <a:ext cx="776700" cy="265500"/>
          </a:xfrm>
          <a:prstGeom prst="roundRect">
            <a:avLst>
              <a:gd name="adj" fmla="val 50000"/>
            </a:avLst>
          </a:prstGeom>
          <a:solidFill>
            <a:srgbClr val="231B58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5" name="Google Shape;3735;p331"/>
          <p:cNvSpPr txBox="1"/>
          <p:nvPr/>
        </p:nvSpPr>
        <p:spPr>
          <a:xfrm>
            <a:off x="8013100" y="3518900"/>
            <a:ext cx="85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3rd party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36" name="Google Shape;3736;p331"/>
          <p:cNvSpPr/>
          <p:nvPr/>
        </p:nvSpPr>
        <p:spPr>
          <a:xfrm>
            <a:off x="6831425" y="3518900"/>
            <a:ext cx="1087500" cy="862500"/>
          </a:xfrm>
          <a:prstGeom prst="roundRect">
            <a:avLst>
              <a:gd name="adj" fmla="val 4809"/>
            </a:avLst>
          </a:prstGeom>
          <a:solidFill>
            <a:srgbClr val="221A56"/>
          </a:solidFill>
          <a:ln w="9525" cap="flat" cmpd="sng">
            <a:solidFill>
              <a:srgbClr val="0D1117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7" name="Google Shape;3737;p331"/>
          <p:cNvSpPr/>
          <p:nvPr/>
        </p:nvSpPr>
        <p:spPr>
          <a:xfrm>
            <a:off x="6937889" y="3652288"/>
            <a:ext cx="874200" cy="244800"/>
          </a:xfrm>
          <a:prstGeom prst="roundRect">
            <a:avLst>
              <a:gd name="adj" fmla="val 18842"/>
            </a:avLst>
          </a:prstGeom>
          <a:solidFill>
            <a:srgbClr val="0E0E40"/>
          </a:solidFill>
          <a:ln w="9525" cap="flat" cmpd="sng">
            <a:solidFill>
              <a:srgbClr val="626365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8" name="Google Shape;3738;p331"/>
          <p:cNvSpPr/>
          <p:nvPr/>
        </p:nvSpPr>
        <p:spPr>
          <a:xfrm>
            <a:off x="6937889" y="3987163"/>
            <a:ext cx="874200" cy="244800"/>
          </a:xfrm>
          <a:prstGeom prst="roundRect">
            <a:avLst>
              <a:gd name="adj" fmla="val 17493"/>
            </a:avLst>
          </a:prstGeom>
          <a:solidFill>
            <a:srgbClr val="0E0E40"/>
          </a:solidFill>
          <a:ln w="9525" cap="flat" cmpd="sng">
            <a:solidFill>
              <a:srgbClr val="626365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9" name="Google Shape;3739;p331"/>
          <p:cNvSpPr txBox="1"/>
          <p:nvPr/>
        </p:nvSpPr>
        <p:spPr>
          <a:xfrm>
            <a:off x="6831508" y="3660300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0" name="Google Shape;3740;p331"/>
          <p:cNvSpPr txBox="1"/>
          <p:nvPr/>
        </p:nvSpPr>
        <p:spPr>
          <a:xfrm>
            <a:off x="6831340" y="3995175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Skills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237048827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itHub Copilot Diagram 4">
  <p:cSld name="GitHub Copilot Diagram 4">
    <p:bg>
      <p:bgPr>
        <a:solidFill>
          <a:schemeClr val="dk1"/>
        </a:solidFill>
        <a:effectLst/>
      </p:bgPr>
    </p:bg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p332"/>
          <p:cNvSpPr/>
          <p:nvPr/>
        </p:nvSpPr>
        <p:spPr>
          <a:xfrm>
            <a:off x="3946925" y="3497475"/>
            <a:ext cx="2745600" cy="13086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43" name="Google Shape;3743;p332"/>
          <p:cNvPicPr preferRelativeResize="0"/>
          <p:nvPr/>
        </p:nvPicPr>
        <p:blipFill rotWithShape="1">
          <a:blip r:embed="rId2">
            <a:alphaModFix/>
          </a:blip>
          <a:srcRect l="1358" t="19694" r="40314" b="35431"/>
          <a:stretch/>
        </p:blipFill>
        <p:spPr>
          <a:xfrm>
            <a:off x="1555075" y="1849825"/>
            <a:ext cx="6504300" cy="1364700"/>
          </a:xfrm>
          <a:prstGeom prst="roundRect">
            <a:avLst>
              <a:gd name="adj" fmla="val 4582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4" name="Google Shape;3744;p332"/>
          <p:cNvPicPr preferRelativeResize="0"/>
          <p:nvPr/>
        </p:nvPicPr>
        <p:blipFill rotWithShape="1">
          <a:blip r:embed="rId2">
            <a:alphaModFix/>
          </a:blip>
          <a:srcRect l="-57167" t="50815" r="87679" b="56327"/>
          <a:stretch/>
        </p:blipFill>
        <p:spPr>
          <a:xfrm>
            <a:off x="4505200" y="2245375"/>
            <a:ext cx="1632900" cy="530100"/>
          </a:xfrm>
          <a:prstGeom prst="roundRect">
            <a:avLst>
              <a:gd name="adj" fmla="val 4803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5" name="Google Shape;3745;p332"/>
          <p:cNvPicPr preferRelativeResize="0"/>
          <p:nvPr/>
        </p:nvPicPr>
        <p:blipFill rotWithShape="1">
          <a:blip r:embed="rId2">
            <a:alphaModFix/>
          </a:blip>
          <a:srcRect l="21759" t="50954" r="11040" b="59679"/>
          <a:stretch/>
        </p:blipFill>
        <p:spPr>
          <a:xfrm>
            <a:off x="6385700" y="1947475"/>
            <a:ext cx="1581900" cy="1170300"/>
          </a:xfrm>
          <a:prstGeom prst="roundRect">
            <a:avLst>
              <a:gd name="adj" fmla="val 385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6" name="Google Shape;3746;p332"/>
          <p:cNvPicPr preferRelativeResize="0"/>
          <p:nvPr/>
        </p:nvPicPr>
        <p:blipFill rotWithShape="1">
          <a:blip r:embed="rId2">
            <a:alphaModFix/>
          </a:blip>
          <a:srcRect l="-116063" t="52437" r="163977" b="58219"/>
          <a:stretch/>
        </p:blipFill>
        <p:spPr>
          <a:xfrm>
            <a:off x="2991900" y="1947475"/>
            <a:ext cx="1265700" cy="1170300"/>
          </a:xfrm>
          <a:prstGeom prst="roundRect">
            <a:avLst>
              <a:gd name="adj" fmla="val 3224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7" name="Google Shape;3747;p332"/>
          <p:cNvPicPr preferRelativeResize="0"/>
          <p:nvPr/>
        </p:nvPicPr>
        <p:blipFill rotWithShape="1">
          <a:blip r:embed="rId2">
            <a:alphaModFix/>
          </a:blip>
          <a:srcRect l="5523" t="26029" r="5523" b="42858"/>
          <a:stretch/>
        </p:blipFill>
        <p:spPr>
          <a:xfrm>
            <a:off x="163450" y="1842450"/>
            <a:ext cx="1243500" cy="26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48" name="Google Shape;3748;p332"/>
          <p:cNvSpPr/>
          <p:nvPr/>
        </p:nvSpPr>
        <p:spPr>
          <a:xfrm>
            <a:off x="2903050" y="506375"/>
            <a:ext cx="3992700" cy="10983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9" name="Google Shape;3749;p332"/>
          <p:cNvSpPr/>
          <p:nvPr/>
        </p:nvSpPr>
        <p:spPr>
          <a:xfrm>
            <a:off x="2212050" y="506375"/>
            <a:ext cx="5796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0" name="Google Shape;3750;p332"/>
          <p:cNvSpPr txBox="1"/>
          <p:nvPr/>
        </p:nvSpPr>
        <p:spPr>
          <a:xfrm>
            <a:off x="2172600" y="469775"/>
            <a:ext cx="65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Client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1" name="Google Shape;3751;p332"/>
          <p:cNvSpPr txBox="1"/>
          <p:nvPr/>
        </p:nvSpPr>
        <p:spPr>
          <a:xfrm>
            <a:off x="163750" y="18057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GitHub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2" name="Google Shape;3752;p332"/>
          <p:cNvSpPr/>
          <p:nvPr/>
        </p:nvSpPr>
        <p:spPr>
          <a:xfrm>
            <a:off x="2602150" y="3496275"/>
            <a:ext cx="1242900" cy="265500"/>
          </a:xfrm>
          <a:prstGeom prst="roundRect">
            <a:avLst>
              <a:gd name="adj" fmla="val 50000"/>
            </a:avLst>
          </a:prstGeom>
          <a:solidFill>
            <a:srgbClr val="24292F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3" name="Google Shape;3753;p332"/>
          <p:cNvSpPr txBox="1"/>
          <p:nvPr/>
        </p:nvSpPr>
        <p:spPr>
          <a:xfrm>
            <a:off x="2602150" y="345967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Azure managed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54" name="Google Shape;3754;p332"/>
          <p:cNvSpPr/>
          <p:nvPr/>
        </p:nvSpPr>
        <p:spPr>
          <a:xfrm>
            <a:off x="6022175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5" name="Google Shape;3755;p332"/>
          <p:cNvSpPr/>
          <p:nvPr/>
        </p:nvSpPr>
        <p:spPr>
          <a:xfrm>
            <a:off x="5175690" y="59817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6" name="Google Shape;3756;p332"/>
          <p:cNvSpPr/>
          <p:nvPr/>
        </p:nvSpPr>
        <p:spPr>
          <a:xfrm>
            <a:off x="4329206" y="598325"/>
            <a:ext cx="776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7" name="Google Shape;3757;p332"/>
          <p:cNvSpPr/>
          <p:nvPr/>
        </p:nvSpPr>
        <p:spPr>
          <a:xfrm>
            <a:off x="2993721" y="598325"/>
            <a:ext cx="1265700" cy="914400"/>
          </a:xfrm>
          <a:prstGeom prst="roundRect">
            <a:avLst>
              <a:gd name="adj" fmla="val 4809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758" name="Google Shape;3758;p332"/>
          <p:cNvGrpSpPr/>
          <p:nvPr/>
        </p:nvGrpSpPr>
        <p:grpSpPr>
          <a:xfrm>
            <a:off x="3051970" y="894050"/>
            <a:ext cx="1149202" cy="545450"/>
            <a:chOff x="3173800" y="938875"/>
            <a:chExt cx="1149202" cy="545450"/>
          </a:xfrm>
        </p:grpSpPr>
        <p:sp>
          <p:nvSpPr>
            <p:cNvPr id="3759" name="Google Shape;3759;p332"/>
            <p:cNvSpPr/>
            <p:nvPr/>
          </p:nvSpPr>
          <p:spPr>
            <a:xfrm>
              <a:off x="3173800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0" name="Google Shape;3760;p332"/>
            <p:cNvSpPr/>
            <p:nvPr/>
          </p:nvSpPr>
          <p:spPr>
            <a:xfrm>
              <a:off x="3774302" y="93887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1" name="Google Shape;3761;p332"/>
            <p:cNvSpPr/>
            <p:nvPr/>
          </p:nvSpPr>
          <p:spPr>
            <a:xfrm>
              <a:off x="3173800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2" name="Google Shape;3762;p332"/>
            <p:cNvSpPr/>
            <p:nvPr/>
          </p:nvSpPr>
          <p:spPr>
            <a:xfrm>
              <a:off x="3774302" y="1237425"/>
              <a:ext cx="548700" cy="246900"/>
            </a:xfrm>
            <a:prstGeom prst="roundRect">
              <a:avLst>
                <a:gd name="adj" fmla="val 12476"/>
              </a:avLst>
            </a:prstGeom>
            <a:solidFill>
              <a:srgbClr val="1A1F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763" name="Google Shape;3763;p332"/>
          <p:cNvSpPr/>
          <p:nvPr/>
        </p:nvSpPr>
        <p:spPr>
          <a:xfrm>
            <a:off x="4145750" y="3649650"/>
            <a:ext cx="24186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4" name="Google Shape;3764;p332"/>
          <p:cNvSpPr/>
          <p:nvPr/>
        </p:nvSpPr>
        <p:spPr>
          <a:xfrm>
            <a:off x="4145750" y="398453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5" name="Google Shape;3765;p332"/>
          <p:cNvSpPr txBox="1"/>
          <p:nvPr/>
        </p:nvSpPr>
        <p:spPr>
          <a:xfrm>
            <a:off x="2993700" y="591275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IDE 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6" name="Google Shape;3766;p332"/>
          <p:cNvSpPr txBox="1"/>
          <p:nvPr/>
        </p:nvSpPr>
        <p:spPr>
          <a:xfrm>
            <a:off x="3032500" y="894050"/>
            <a:ext cx="54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VS code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7" name="Google Shape;3767;p332"/>
          <p:cNvSpPr txBox="1"/>
          <p:nvPr/>
        </p:nvSpPr>
        <p:spPr>
          <a:xfrm>
            <a:off x="3664325" y="89510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IntelliJ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8" name="Google Shape;3768;p332"/>
          <p:cNvSpPr txBox="1"/>
          <p:nvPr/>
        </p:nvSpPr>
        <p:spPr>
          <a:xfrm>
            <a:off x="2992725" y="1192600"/>
            <a:ext cx="6585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Visual Studio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9" name="Google Shape;3769;p332"/>
          <p:cNvSpPr txBox="1"/>
          <p:nvPr/>
        </p:nvSpPr>
        <p:spPr>
          <a:xfrm>
            <a:off x="3661175" y="1193650"/>
            <a:ext cx="540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NeoVim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0" name="Google Shape;3770;p332"/>
          <p:cNvSpPr txBox="1"/>
          <p:nvPr/>
        </p:nvSpPr>
        <p:spPr>
          <a:xfrm>
            <a:off x="4329200" y="8398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1" name="Google Shape;3771;p332"/>
          <p:cNvSpPr txBox="1"/>
          <p:nvPr/>
        </p:nvSpPr>
        <p:spPr>
          <a:xfrm>
            <a:off x="5170063" y="8127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b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Mobile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2" name="Google Shape;3772;p332"/>
          <p:cNvSpPr txBox="1"/>
          <p:nvPr/>
        </p:nvSpPr>
        <p:spPr>
          <a:xfrm>
            <a:off x="6016563" y="8127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in 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3" name="Google Shape;3773;p332"/>
          <p:cNvSpPr txBox="1"/>
          <p:nvPr/>
        </p:nvSpPr>
        <p:spPr>
          <a:xfrm>
            <a:off x="2993725" y="1947475"/>
            <a:ext cx="1265700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Code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Reference Index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4" name="Google Shape;3774;p332"/>
          <p:cNvSpPr txBox="1"/>
          <p:nvPr/>
        </p:nvSpPr>
        <p:spPr>
          <a:xfrm>
            <a:off x="6383875" y="2372425"/>
            <a:ext cx="15819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Store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5" name="Google Shape;3775;p332"/>
          <p:cNvSpPr txBox="1"/>
          <p:nvPr/>
        </p:nvSpPr>
        <p:spPr>
          <a:xfrm>
            <a:off x="4143800" y="36437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Safety and Security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6" name="Google Shape;3776;p332"/>
          <p:cNvSpPr txBox="1"/>
          <p:nvPr/>
        </p:nvSpPr>
        <p:spPr>
          <a:xfrm>
            <a:off x="4143800" y="398452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Azure OpenAI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7" name="Google Shape;3777;p332"/>
          <p:cNvPicPr preferRelativeResize="0"/>
          <p:nvPr/>
        </p:nvPicPr>
        <p:blipFill rotWithShape="1">
          <a:blip r:embed="rId2">
            <a:alphaModFix/>
          </a:blip>
          <a:srcRect l="-131549" t="55859" r="178498" b="46115"/>
          <a:stretch/>
        </p:blipFill>
        <p:spPr>
          <a:xfrm>
            <a:off x="1633675" y="2378138"/>
            <a:ext cx="1265700" cy="219600"/>
          </a:xfrm>
          <a:prstGeom prst="roundRect">
            <a:avLst>
              <a:gd name="adj" fmla="val 19490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78" name="Google Shape;3778;p332"/>
          <p:cNvSpPr txBox="1"/>
          <p:nvPr/>
        </p:nvSpPr>
        <p:spPr>
          <a:xfrm>
            <a:off x="1633675" y="2331150"/>
            <a:ext cx="12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GitHub.com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9" name="Google Shape;3779;p332"/>
          <p:cNvSpPr/>
          <p:nvPr/>
        </p:nvSpPr>
        <p:spPr>
          <a:xfrm>
            <a:off x="12544250" y="323500"/>
            <a:ext cx="776700" cy="402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0" name="Google Shape;3780;p332"/>
          <p:cNvPicPr preferRelativeResize="0"/>
          <p:nvPr/>
        </p:nvPicPr>
        <p:blipFill rotWithShape="1">
          <a:blip r:embed="rId2">
            <a:alphaModFix/>
          </a:blip>
          <a:srcRect l="-53170" t="46533" r="93070" b="55693"/>
          <a:stretch/>
        </p:blipFill>
        <p:spPr>
          <a:xfrm>
            <a:off x="4624963" y="2388025"/>
            <a:ext cx="1408800" cy="244800"/>
          </a:xfrm>
          <a:prstGeom prst="roundRect">
            <a:avLst>
              <a:gd name="adj" fmla="val 19199"/>
            </a:avLst>
          </a:prstGeom>
          <a:noFill/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781" name="Google Shape;3781;p332"/>
          <p:cNvSpPr txBox="1"/>
          <p:nvPr/>
        </p:nvSpPr>
        <p:spPr>
          <a:xfrm>
            <a:off x="4607188" y="2386975"/>
            <a:ext cx="1436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Copilot Service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2" name="Google Shape;3782;p332"/>
          <p:cNvSpPr/>
          <p:nvPr/>
        </p:nvSpPr>
        <p:spPr>
          <a:xfrm rot="2700000">
            <a:off x="2874610" y="1028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3" name="Google Shape;3783;p332"/>
          <p:cNvGrpSpPr/>
          <p:nvPr/>
        </p:nvGrpSpPr>
        <p:grpSpPr>
          <a:xfrm>
            <a:off x="2173500" y="2326250"/>
            <a:ext cx="91500" cy="91500"/>
            <a:chOff x="2173500" y="2173850"/>
            <a:chExt cx="91500" cy="91500"/>
          </a:xfrm>
        </p:grpSpPr>
        <p:sp>
          <p:nvSpPr>
            <p:cNvPr id="3784" name="Google Shape;3784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5" name="Google Shape;3785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786" name="Google Shape;3786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88" name="Google Shape;3788;p332"/>
          <p:cNvCxnSpPr/>
          <p:nvPr/>
        </p:nvCxnSpPr>
        <p:spPr>
          <a:xfrm rot="10800000">
            <a:off x="2195375" y="1055742"/>
            <a:ext cx="6597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89" name="Google Shape;3789;p332"/>
          <p:cNvCxnSpPr/>
          <p:nvPr/>
        </p:nvCxnSpPr>
        <p:spPr>
          <a:xfrm>
            <a:off x="2220475" y="108380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790" name="Google Shape;3790;p332"/>
          <p:cNvGrpSpPr/>
          <p:nvPr/>
        </p:nvGrpSpPr>
        <p:grpSpPr>
          <a:xfrm rot="5400000">
            <a:off x="7929086" y="2494831"/>
            <a:ext cx="91500" cy="91500"/>
            <a:chOff x="2173500" y="2173850"/>
            <a:chExt cx="91500" cy="91500"/>
          </a:xfrm>
        </p:grpSpPr>
        <p:sp>
          <p:nvSpPr>
            <p:cNvPr id="3791" name="Google Shape;3791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2" name="Google Shape;3792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793" name="Google Shape;3793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95" name="Google Shape;3795;p332"/>
          <p:cNvCxnSpPr>
            <a:endCxn id="3791" idx="0"/>
          </p:cNvCxnSpPr>
          <p:nvPr/>
        </p:nvCxnSpPr>
        <p:spPr>
          <a:xfrm rot="-5400000" flipH="1">
            <a:off x="6732686" y="1252681"/>
            <a:ext cx="1479000" cy="1096800"/>
          </a:xfrm>
          <a:prstGeom prst="bentConnector4">
            <a:avLst>
              <a:gd name="adj1" fmla="val -486"/>
              <a:gd name="adj2" fmla="val 121711"/>
            </a:avLst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6" name="Google Shape;3796;p332"/>
          <p:cNvSpPr/>
          <p:nvPr/>
        </p:nvSpPr>
        <p:spPr>
          <a:xfrm rot="2700000">
            <a:off x="6868785" y="10283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7" name="Google Shape;3797;p332"/>
          <p:cNvGrpSpPr/>
          <p:nvPr/>
        </p:nvGrpSpPr>
        <p:grpSpPr>
          <a:xfrm>
            <a:off x="5123964" y="2204897"/>
            <a:ext cx="91500" cy="91500"/>
            <a:chOff x="2173500" y="2173850"/>
            <a:chExt cx="91500" cy="91500"/>
          </a:xfrm>
        </p:grpSpPr>
        <p:sp>
          <p:nvSpPr>
            <p:cNvPr id="3798" name="Google Shape;3798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9" name="Google Shape;3799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00" name="Google Shape;3800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2" name="Google Shape;3802;p332"/>
          <p:cNvGrpSpPr/>
          <p:nvPr/>
        </p:nvGrpSpPr>
        <p:grpSpPr>
          <a:xfrm rot="10800000" flipH="1">
            <a:off x="5123964" y="1561247"/>
            <a:ext cx="91500" cy="91500"/>
            <a:chOff x="2173500" y="2173850"/>
            <a:chExt cx="91500" cy="91500"/>
          </a:xfrm>
        </p:grpSpPr>
        <p:sp>
          <p:nvSpPr>
            <p:cNvPr id="3803" name="Google Shape;3803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4" name="Google Shape;3804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05" name="Google Shape;3805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07" name="Google Shape;3807;p332"/>
          <p:cNvCxnSpPr>
            <a:stCxn id="3803" idx="0"/>
            <a:endCxn id="3798" idx="0"/>
          </p:cNvCxnSpPr>
          <p:nvPr/>
        </p:nvCxnSpPr>
        <p:spPr>
          <a:xfrm>
            <a:off x="5169714" y="1652747"/>
            <a:ext cx="0" cy="5523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8" name="Google Shape;3808;p332"/>
          <p:cNvSpPr/>
          <p:nvPr/>
        </p:nvSpPr>
        <p:spPr>
          <a:xfrm rot="2700000">
            <a:off x="4476460" y="2530152"/>
            <a:ext cx="54730" cy="54730"/>
          </a:xfrm>
          <a:prstGeom prst="roundRect">
            <a:avLst>
              <a:gd name="adj" fmla="val 16667"/>
            </a:avLst>
          </a:prstGeom>
          <a:solidFill>
            <a:srgbClr val="3FB9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9" name="Google Shape;3809;p332"/>
          <p:cNvGrpSpPr/>
          <p:nvPr/>
        </p:nvGrpSpPr>
        <p:grpSpPr>
          <a:xfrm rot="5400000">
            <a:off x="4214093" y="2511785"/>
            <a:ext cx="91500" cy="91500"/>
            <a:chOff x="2173500" y="2173850"/>
            <a:chExt cx="91500" cy="91500"/>
          </a:xfrm>
        </p:grpSpPr>
        <p:sp>
          <p:nvSpPr>
            <p:cNvPr id="3810" name="Google Shape;3810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1" name="Google Shape;3811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12" name="Google Shape;3812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14" name="Google Shape;3814;p332"/>
          <p:cNvCxnSpPr/>
          <p:nvPr/>
        </p:nvCxnSpPr>
        <p:spPr>
          <a:xfrm>
            <a:off x="4305593" y="2557535"/>
            <a:ext cx="175500" cy="0"/>
          </a:xfrm>
          <a:prstGeom prst="straightConnector1">
            <a:avLst/>
          </a:prstGeom>
          <a:noFill/>
          <a:ln w="9525" cap="flat" cmpd="sng">
            <a:solidFill>
              <a:srgbClr val="3FB9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5" name="Google Shape;3815;p332"/>
          <p:cNvSpPr/>
          <p:nvPr/>
        </p:nvSpPr>
        <p:spPr>
          <a:xfrm rot="2700000">
            <a:off x="6119610" y="2510302"/>
            <a:ext cx="54730" cy="54730"/>
          </a:xfrm>
          <a:prstGeom prst="roundRect">
            <a:avLst>
              <a:gd name="adj" fmla="val 16667"/>
            </a:avLst>
          </a:prstGeom>
          <a:solidFill>
            <a:srgbClr val="A37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6" name="Google Shape;3816;p332"/>
          <p:cNvGrpSpPr/>
          <p:nvPr/>
        </p:nvGrpSpPr>
        <p:grpSpPr>
          <a:xfrm rot="-5400000">
            <a:off x="6329889" y="2493033"/>
            <a:ext cx="91500" cy="91500"/>
            <a:chOff x="2173500" y="2173850"/>
            <a:chExt cx="91500" cy="91500"/>
          </a:xfrm>
        </p:grpSpPr>
        <p:sp>
          <p:nvSpPr>
            <p:cNvPr id="3817" name="Google Shape;3817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8" name="Google Shape;3818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19" name="Google Shape;3819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21" name="Google Shape;3821;p332"/>
          <p:cNvCxnSpPr/>
          <p:nvPr/>
        </p:nvCxnSpPr>
        <p:spPr>
          <a:xfrm>
            <a:off x="6132238" y="2537217"/>
            <a:ext cx="231900" cy="0"/>
          </a:xfrm>
          <a:prstGeom prst="straightConnector1">
            <a:avLst/>
          </a:prstGeom>
          <a:noFill/>
          <a:ln w="9525" cap="flat" cmpd="sng">
            <a:solidFill>
              <a:srgbClr val="A371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2" name="Google Shape;3822;p332"/>
          <p:cNvSpPr/>
          <p:nvPr/>
        </p:nvSpPr>
        <p:spPr>
          <a:xfrm rot="2700000">
            <a:off x="6534135" y="4079564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332"/>
          <p:cNvSpPr/>
          <p:nvPr/>
        </p:nvSpPr>
        <p:spPr>
          <a:xfrm rot="2700000">
            <a:off x="4110260" y="3738277"/>
            <a:ext cx="54730" cy="54730"/>
          </a:xfrm>
          <a:prstGeom prst="roundRect">
            <a:avLst>
              <a:gd name="adj" fmla="val 16667"/>
            </a:avLst>
          </a:prstGeom>
          <a:solidFill>
            <a:srgbClr val="358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4" name="Google Shape;3824;p332"/>
          <p:cNvGrpSpPr/>
          <p:nvPr/>
        </p:nvGrpSpPr>
        <p:grpSpPr>
          <a:xfrm rot="-5400000" flipH="1">
            <a:off x="4091871" y="4061184"/>
            <a:ext cx="91500" cy="91500"/>
            <a:chOff x="2173500" y="2173850"/>
            <a:chExt cx="91500" cy="91500"/>
          </a:xfrm>
        </p:grpSpPr>
        <p:sp>
          <p:nvSpPr>
            <p:cNvPr id="3825" name="Google Shape;3825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6" name="Google Shape;3826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27" name="Google Shape;3827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9" name="Google Shape;3829;p332"/>
          <p:cNvGrpSpPr/>
          <p:nvPr/>
        </p:nvGrpSpPr>
        <p:grpSpPr>
          <a:xfrm rot="5400000">
            <a:off x="6515746" y="3720384"/>
            <a:ext cx="91500" cy="91500"/>
            <a:chOff x="2173500" y="2173850"/>
            <a:chExt cx="91500" cy="91500"/>
          </a:xfrm>
        </p:grpSpPr>
        <p:sp>
          <p:nvSpPr>
            <p:cNvPr id="3830" name="Google Shape;3830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1" name="Google Shape;3831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32" name="Google Shape;3832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34" name="Google Shape;3834;p332"/>
          <p:cNvCxnSpPr/>
          <p:nvPr/>
        </p:nvCxnSpPr>
        <p:spPr>
          <a:xfrm rot="-5400000">
            <a:off x="6396500" y="3913225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35" name="Google Shape;3835;p332"/>
          <p:cNvGrpSpPr/>
          <p:nvPr/>
        </p:nvGrpSpPr>
        <p:grpSpPr>
          <a:xfrm>
            <a:off x="5154046" y="3459672"/>
            <a:ext cx="91500" cy="91500"/>
            <a:chOff x="2173500" y="2173850"/>
            <a:chExt cx="91500" cy="91500"/>
          </a:xfrm>
        </p:grpSpPr>
        <p:sp>
          <p:nvSpPr>
            <p:cNvPr id="3836" name="Google Shape;3836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7" name="Google Shape;3837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38" name="Google Shape;3838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0" name="Google Shape;3840;p332"/>
          <p:cNvGrpSpPr/>
          <p:nvPr/>
        </p:nvGrpSpPr>
        <p:grpSpPr>
          <a:xfrm rot="10800000" flipH="1">
            <a:off x="5154046" y="2748572"/>
            <a:ext cx="91500" cy="91500"/>
            <a:chOff x="2173500" y="2173850"/>
            <a:chExt cx="91500" cy="91500"/>
          </a:xfrm>
        </p:grpSpPr>
        <p:sp>
          <p:nvSpPr>
            <p:cNvPr id="3841" name="Google Shape;3841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2" name="Google Shape;3842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43" name="Google Shape;3843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45" name="Google Shape;3845;p332"/>
          <p:cNvCxnSpPr>
            <a:stCxn id="3841" idx="0"/>
            <a:endCxn id="3836" idx="0"/>
          </p:cNvCxnSpPr>
          <p:nvPr/>
        </p:nvCxnSpPr>
        <p:spPr>
          <a:xfrm>
            <a:off x="5199796" y="2840072"/>
            <a:ext cx="0" cy="6195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6" name="Google Shape;3846;p332"/>
          <p:cNvCxnSpPr/>
          <p:nvPr/>
        </p:nvCxnSpPr>
        <p:spPr>
          <a:xfrm rot="5400000">
            <a:off x="3944871" y="3915272"/>
            <a:ext cx="339300" cy="45300"/>
          </a:xfrm>
          <a:prstGeom prst="bentConnector4">
            <a:avLst>
              <a:gd name="adj1" fmla="val -607"/>
              <a:gd name="adj2" fmla="val 237794"/>
            </a:avLst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7" name="Google Shape;3847;p332"/>
          <p:cNvSpPr/>
          <p:nvPr/>
        </p:nvSpPr>
        <p:spPr>
          <a:xfrm>
            <a:off x="4146725" y="4453985"/>
            <a:ext cx="24186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8" name="Google Shape;3848;p332"/>
          <p:cNvSpPr txBox="1"/>
          <p:nvPr/>
        </p:nvSpPr>
        <p:spPr>
          <a:xfrm>
            <a:off x="4144775" y="4453975"/>
            <a:ext cx="24186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AI Model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49" name="Google Shape;3849;p332"/>
          <p:cNvGrpSpPr/>
          <p:nvPr/>
        </p:nvGrpSpPr>
        <p:grpSpPr>
          <a:xfrm>
            <a:off x="5307783" y="4405422"/>
            <a:ext cx="91500" cy="91500"/>
            <a:chOff x="2173500" y="2173850"/>
            <a:chExt cx="91500" cy="91500"/>
          </a:xfrm>
        </p:grpSpPr>
        <p:sp>
          <p:nvSpPr>
            <p:cNvPr id="3850" name="Google Shape;3850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1" name="Google Shape;3851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52" name="Google Shape;3852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4" name="Google Shape;3854;p332"/>
          <p:cNvGrpSpPr/>
          <p:nvPr/>
        </p:nvGrpSpPr>
        <p:grpSpPr>
          <a:xfrm rot="10800000" flipH="1">
            <a:off x="5310271" y="4183022"/>
            <a:ext cx="91500" cy="91500"/>
            <a:chOff x="2173500" y="2173850"/>
            <a:chExt cx="91500" cy="91500"/>
          </a:xfrm>
        </p:grpSpPr>
        <p:sp>
          <p:nvSpPr>
            <p:cNvPr id="3855" name="Google Shape;3855;p332"/>
            <p:cNvSpPr/>
            <p:nvPr/>
          </p:nvSpPr>
          <p:spPr>
            <a:xfrm>
              <a:off x="2173500" y="2173850"/>
              <a:ext cx="91500" cy="91500"/>
            </a:xfrm>
            <a:prstGeom prst="ellipse">
              <a:avLst/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6" name="Google Shape;3856;p332"/>
            <p:cNvGrpSpPr/>
            <p:nvPr/>
          </p:nvGrpSpPr>
          <p:grpSpPr>
            <a:xfrm>
              <a:off x="2190354" y="2206800"/>
              <a:ext cx="57802" cy="35149"/>
              <a:chOff x="2296450" y="2017078"/>
              <a:chExt cx="75975" cy="46200"/>
            </a:xfrm>
          </p:grpSpPr>
          <p:sp>
            <p:nvSpPr>
              <p:cNvPr id="3857" name="Google Shape;3857;p332"/>
              <p:cNvSpPr/>
              <p:nvPr/>
            </p:nvSpPr>
            <p:spPr>
              <a:xfrm rot="2700000">
                <a:off x="2343173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32"/>
              <p:cNvSpPr/>
              <p:nvPr/>
            </p:nvSpPr>
            <p:spPr>
              <a:xfrm rot="-2700000" flipH="1">
                <a:off x="2313398" y="2013661"/>
                <a:ext cx="12304" cy="53033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59" name="Google Shape;3859;p332"/>
          <p:cNvCxnSpPr>
            <a:stCxn id="3776" idx="2"/>
            <a:endCxn id="3850" idx="0"/>
          </p:cNvCxnSpPr>
          <p:nvPr/>
        </p:nvCxnSpPr>
        <p:spPr>
          <a:xfrm>
            <a:off x="5353100" y="4229325"/>
            <a:ext cx="300" cy="176100"/>
          </a:xfrm>
          <a:prstGeom prst="straightConnector1">
            <a:avLst/>
          </a:prstGeom>
          <a:noFill/>
          <a:ln w="9525" cap="flat" cmpd="sng">
            <a:solidFill>
              <a:srgbClr val="3583E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0" name="Google Shape;3860;p332"/>
          <p:cNvSpPr/>
          <p:nvPr/>
        </p:nvSpPr>
        <p:spPr>
          <a:xfrm>
            <a:off x="8051350" y="3555500"/>
            <a:ext cx="776700" cy="265500"/>
          </a:xfrm>
          <a:prstGeom prst="roundRect">
            <a:avLst>
              <a:gd name="adj" fmla="val 50000"/>
            </a:avLst>
          </a:prstGeom>
          <a:solidFill>
            <a:srgbClr val="414953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1" name="Google Shape;3861;p332"/>
          <p:cNvSpPr txBox="1"/>
          <p:nvPr/>
        </p:nvSpPr>
        <p:spPr>
          <a:xfrm>
            <a:off x="8013100" y="3518900"/>
            <a:ext cx="85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3rd party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62" name="Google Shape;3862;p332"/>
          <p:cNvSpPr/>
          <p:nvPr/>
        </p:nvSpPr>
        <p:spPr>
          <a:xfrm>
            <a:off x="6831425" y="3518900"/>
            <a:ext cx="1087500" cy="862500"/>
          </a:xfrm>
          <a:prstGeom prst="roundRect">
            <a:avLst>
              <a:gd name="adj" fmla="val 4809"/>
            </a:avLst>
          </a:prstGeom>
          <a:solidFill>
            <a:srgbClr val="424A53"/>
          </a:solidFill>
          <a:ln w="9525" cap="flat" cmpd="sng">
            <a:solidFill>
              <a:srgbClr val="0D1117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3" name="Google Shape;3863;p332"/>
          <p:cNvSpPr/>
          <p:nvPr/>
        </p:nvSpPr>
        <p:spPr>
          <a:xfrm>
            <a:off x="6937889" y="3652288"/>
            <a:ext cx="874200" cy="244800"/>
          </a:xfrm>
          <a:prstGeom prst="roundRect">
            <a:avLst>
              <a:gd name="adj" fmla="val 18842"/>
            </a:avLst>
          </a:prstGeom>
          <a:solidFill>
            <a:srgbClr val="24292F"/>
          </a:solidFill>
          <a:ln w="9525" cap="flat" cmpd="sng">
            <a:solidFill>
              <a:srgbClr val="1B1F2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4" name="Google Shape;3864;p332"/>
          <p:cNvSpPr/>
          <p:nvPr/>
        </p:nvSpPr>
        <p:spPr>
          <a:xfrm>
            <a:off x="6937889" y="3987163"/>
            <a:ext cx="874200" cy="244800"/>
          </a:xfrm>
          <a:prstGeom prst="roundRect">
            <a:avLst>
              <a:gd name="adj" fmla="val 17493"/>
            </a:avLst>
          </a:prstGeom>
          <a:solidFill>
            <a:srgbClr val="24292F"/>
          </a:solidFill>
          <a:ln w="9525" cap="flat" cmpd="sng">
            <a:solidFill>
              <a:srgbClr val="1B1F24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5" name="Google Shape;3865;p332"/>
          <p:cNvSpPr txBox="1"/>
          <p:nvPr/>
        </p:nvSpPr>
        <p:spPr>
          <a:xfrm>
            <a:off x="6828271" y="3647038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Extensions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6" name="Google Shape;3866;p332"/>
          <p:cNvSpPr txBox="1"/>
          <p:nvPr/>
        </p:nvSpPr>
        <p:spPr>
          <a:xfrm>
            <a:off x="6828102" y="3981913"/>
            <a:ext cx="10875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Skills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7" name="Google Shape;3867;p332"/>
          <p:cNvSpPr/>
          <p:nvPr/>
        </p:nvSpPr>
        <p:spPr>
          <a:xfrm>
            <a:off x="7329421" y="3465472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8" name="Google Shape;3868;p332"/>
          <p:cNvGrpSpPr/>
          <p:nvPr/>
        </p:nvGrpSpPr>
        <p:grpSpPr>
          <a:xfrm>
            <a:off x="7346274" y="3498422"/>
            <a:ext cx="57802" cy="35149"/>
            <a:chOff x="2296450" y="2017078"/>
            <a:chExt cx="75975" cy="46200"/>
          </a:xfrm>
        </p:grpSpPr>
        <p:sp>
          <p:nvSpPr>
            <p:cNvPr id="3869" name="Google Shape;3869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1" name="Google Shape;3871;p332"/>
          <p:cNvSpPr/>
          <p:nvPr/>
        </p:nvSpPr>
        <p:spPr>
          <a:xfrm rot="10800000" flipH="1">
            <a:off x="5458846" y="2748572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2" name="Google Shape;3872;p332"/>
          <p:cNvGrpSpPr/>
          <p:nvPr/>
        </p:nvGrpSpPr>
        <p:grpSpPr>
          <a:xfrm rot="10800000" flipH="1">
            <a:off x="5475699" y="2771973"/>
            <a:ext cx="57802" cy="35149"/>
            <a:chOff x="2296450" y="2017078"/>
            <a:chExt cx="75975" cy="46200"/>
          </a:xfrm>
        </p:grpSpPr>
        <p:sp>
          <p:nvSpPr>
            <p:cNvPr id="3873" name="Google Shape;3873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75" name="Google Shape;3875;p332"/>
          <p:cNvCxnSpPr>
            <a:stCxn id="3871" idx="0"/>
            <a:endCxn id="3867" idx="0"/>
          </p:cNvCxnSpPr>
          <p:nvPr/>
        </p:nvCxnSpPr>
        <p:spPr>
          <a:xfrm rot="-5400000" flipH="1">
            <a:off x="6127096" y="2217572"/>
            <a:ext cx="625500" cy="1870500"/>
          </a:xfrm>
          <a:prstGeom prst="bentConnector3">
            <a:avLst>
              <a:gd name="adj1" fmla="val 83494"/>
            </a:avLst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6" name="Google Shape;3876;p332"/>
          <p:cNvSpPr/>
          <p:nvPr/>
        </p:nvSpPr>
        <p:spPr>
          <a:xfrm>
            <a:off x="5428764" y="2204897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7" name="Google Shape;3877;p332"/>
          <p:cNvGrpSpPr/>
          <p:nvPr/>
        </p:nvGrpSpPr>
        <p:grpSpPr>
          <a:xfrm>
            <a:off x="5445618" y="2237847"/>
            <a:ext cx="57802" cy="35149"/>
            <a:chOff x="2296450" y="2017078"/>
            <a:chExt cx="75975" cy="46200"/>
          </a:xfrm>
        </p:grpSpPr>
        <p:sp>
          <p:nvSpPr>
            <p:cNvPr id="3878" name="Google Shape;3878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0" name="Google Shape;3880;p332"/>
          <p:cNvSpPr/>
          <p:nvPr/>
        </p:nvSpPr>
        <p:spPr>
          <a:xfrm rot="10800000" flipH="1">
            <a:off x="5428764" y="1561247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1" name="Google Shape;3881;p332"/>
          <p:cNvGrpSpPr/>
          <p:nvPr/>
        </p:nvGrpSpPr>
        <p:grpSpPr>
          <a:xfrm rot="10800000" flipH="1">
            <a:off x="5445618" y="1584648"/>
            <a:ext cx="57802" cy="35149"/>
            <a:chOff x="2296450" y="2017078"/>
            <a:chExt cx="75975" cy="46200"/>
          </a:xfrm>
        </p:grpSpPr>
        <p:sp>
          <p:nvSpPr>
            <p:cNvPr id="3882" name="Google Shape;3882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84" name="Google Shape;3884;p332"/>
          <p:cNvCxnSpPr>
            <a:stCxn id="3880" idx="0"/>
            <a:endCxn id="3876" idx="0"/>
          </p:cNvCxnSpPr>
          <p:nvPr/>
        </p:nvCxnSpPr>
        <p:spPr>
          <a:xfrm>
            <a:off x="5474514" y="1652747"/>
            <a:ext cx="0" cy="55230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5" name="Google Shape;3885;p332"/>
          <p:cNvSpPr/>
          <p:nvPr/>
        </p:nvSpPr>
        <p:spPr>
          <a:xfrm>
            <a:off x="163750" y="4161625"/>
            <a:ext cx="3363300" cy="829500"/>
          </a:xfrm>
          <a:prstGeom prst="roundRect">
            <a:avLst>
              <a:gd name="adj" fmla="val 5454"/>
            </a:avLst>
          </a:prstGeom>
          <a:solidFill>
            <a:schemeClr val="dk1"/>
          </a:solidFill>
          <a:ln w="9525" cap="flat" cmpd="sng">
            <a:solidFill>
              <a:srgbClr val="424A53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1430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6" name="Google Shape;3886;p332"/>
          <p:cNvSpPr txBox="1"/>
          <p:nvPr/>
        </p:nvSpPr>
        <p:spPr>
          <a:xfrm>
            <a:off x="169275" y="4161625"/>
            <a:ext cx="12657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Legend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3887" name="Google Shape;3887;p332"/>
          <p:cNvGrpSpPr/>
          <p:nvPr/>
        </p:nvGrpSpPr>
        <p:grpSpPr>
          <a:xfrm>
            <a:off x="271173" y="4452369"/>
            <a:ext cx="474645" cy="91500"/>
            <a:chOff x="327448" y="4496432"/>
            <a:chExt cx="474645" cy="91500"/>
          </a:xfrm>
        </p:grpSpPr>
        <p:sp>
          <p:nvSpPr>
            <p:cNvPr id="3888" name="Google Shape;3888;p332"/>
            <p:cNvSpPr/>
            <p:nvPr/>
          </p:nvSpPr>
          <p:spPr>
            <a:xfrm rot="8100000">
              <a:off x="338783" y="4514821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583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9" name="Google Shape;3889;p332"/>
            <p:cNvGrpSpPr/>
            <p:nvPr/>
          </p:nvGrpSpPr>
          <p:grpSpPr>
            <a:xfrm rot="-5400000" flipH="1">
              <a:off x="710593" y="4496432"/>
              <a:ext cx="91500" cy="91500"/>
              <a:chOff x="2173500" y="2173850"/>
              <a:chExt cx="91500" cy="91500"/>
            </a:xfrm>
          </p:grpSpPr>
          <p:sp>
            <p:nvSpPr>
              <p:cNvPr id="3890" name="Google Shape;3890;p332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583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1" name="Google Shape;3891;p332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892" name="Google Shape;3892;p332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332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894" name="Google Shape;3894;p332"/>
            <p:cNvCxnSpPr/>
            <p:nvPr/>
          </p:nvCxnSpPr>
          <p:spPr>
            <a:xfrm rot="10800000">
              <a:off x="377700" y="4542175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583E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95" name="Google Shape;3895;p332"/>
          <p:cNvSpPr txBox="1"/>
          <p:nvPr/>
        </p:nvSpPr>
        <p:spPr>
          <a:xfrm>
            <a:off x="173825" y="4541950"/>
            <a:ext cx="6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Prompts +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suggestions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96" name="Google Shape;3896;p332"/>
          <p:cNvGrpSpPr/>
          <p:nvPr/>
        </p:nvGrpSpPr>
        <p:grpSpPr>
          <a:xfrm>
            <a:off x="873273" y="4452369"/>
            <a:ext cx="474645" cy="91500"/>
            <a:chOff x="966923" y="4483757"/>
            <a:chExt cx="474645" cy="91500"/>
          </a:xfrm>
        </p:grpSpPr>
        <p:sp>
          <p:nvSpPr>
            <p:cNvPr id="3897" name="Google Shape;3897;p332"/>
            <p:cNvSpPr/>
            <p:nvPr/>
          </p:nvSpPr>
          <p:spPr>
            <a:xfrm rot="8100000">
              <a:off x="9782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8" name="Google Shape;3898;p332"/>
            <p:cNvGrpSpPr/>
            <p:nvPr/>
          </p:nvGrpSpPr>
          <p:grpSpPr>
            <a:xfrm rot="-5400000" flipH="1">
              <a:off x="1350068" y="4483757"/>
              <a:ext cx="91500" cy="91500"/>
              <a:chOff x="2173500" y="2173850"/>
              <a:chExt cx="91500" cy="91500"/>
            </a:xfrm>
          </p:grpSpPr>
          <p:sp>
            <p:nvSpPr>
              <p:cNvPr id="3899" name="Google Shape;3899;p332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0" name="Google Shape;3900;p332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901" name="Google Shape;3901;p332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332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903" name="Google Shape;3903;p332"/>
            <p:cNvCxnSpPr/>
            <p:nvPr/>
          </p:nvCxnSpPr>
          <p:spPr>
            <a:xfrm rot="10800000">
              <a:off x="10171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04" name="Google Shape;3904;p332"/>
          <p:cNvSpPr txBox="1"/>
          <p:nvPr/>
        </p:nvSpPr>
        <p:spPr>
          <a:xfrm>
            <a:off x="784225" y="4529275"/>
            <a:ext cx="8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User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engagement </a:t>
            </a:r>
            <a:b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05" name="Google Shape;3905;p332"/>
          <p:cNvGrpSpPr/>
          <p:nvPr/>
        </p:nvGrpSpPr>
        <p:grpSpPr>
          <a:xfrm>
            <a:off x="1551573" y="4452369"/>
            <a:ext cx="474645" cy="91500"/>
            <a:chOff x="1652423" y="4483757"/>
            <a:chExt cx="474645" cy="91500"/>
          </a:xfrm>
        </p:grpSpPr>
        <p:sp>
          <p:nvSpPr>
            <p:cNvPr id="3906" name="Google Shape;3906;p332"/>
            <p:cNvSpPr/>
            <p:nvPr/>
          </p:nvSpPr>
          <p:spPr>
            <a:xfrm rot="8100000">
              <a:off x="1663758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7" name="Google Shape;3907;p332"/>
            <p:cNvGrpSpPr/>
            <p:nvPr/>
          </p:nvGrpSpPr>
          <p:grpSpPr>
            <a:xfrm rot="-5400000" flipH="1">
              <a:off x="2035568" y="4483757"/>
              <a:ext cx="91500" cy="91500"/>
              <a:chOff x="2173500" y="2173850"/>
              <a:chExt cx="91500" cy="91500"/>
            </a:xfrm>
          </p:grpSpPr>
          <p:sp>
            <p:nvSpPr>
              <p:cNvPr id="3908" name="Google Shape;3908;p332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A371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332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910" name="Google Shape;3910;p332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332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912" name="Google Shape;3912;p332"/>
            <p:cNvCxnSpPr/>
            <p:nvPr/>
          </p:nvCxnSpPr>
          <p:spPr>
            <a:xfrm rot="10800000">
              <a:off x="1702675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A371F7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913" name="Google Shape;3913;p332"/>
          <p:cNvSpPr txBox="1"/>
          <p:nvPr/>
        </p:nvSpPr>
        <p:spPr>
          <a:xfrm>
            <a:off x="1468500" y="4529275"/>
            <a:ext cx="75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Authentication 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14" name="Google Shape;3914;p332"/>
          <p:cNvGrpSpPr/>
          <p:nvPr/>
        </p:nvGrpSpPr>
        <p:grpSpPr>
          <a:xfrm>
            <a:off x="2229873" y="4452369"/>
            <a:ext cx="474645" cy="91500"/>
            <a:chOff x="2362348" y="4483757"/>
            <a:chExt cx="474645" cy="91500"/>
          </a:xfrm>
        </p:grpSpPr>
        <p:sp>
          <p:nvSpPr>
            <p:cNvPr id="3915" name="Google Shape;3915;p332"/>
            <p:cNvSpPr/>
            <p:nvPr/>
          </p:nvSpPr>
          <p:spPr>
            <a:xfrm rot="8100000">
              <a:off x="2373683" y="4502146"/>
              <a:ext cx="54730" cy="54730"/>
            </a:xfrm>
            <a:prstGeom prst="roundRect">
              <a:avLst>
                <a:gd name="adj" fmla="val 16667"/>
              </a:avLst>
            </a:prstGeom>
            <a:solidFill>
              <a:srgbClr val="3FB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6" name="Google Shape;3916;p332"/>
            <p:cNvGrpSpPr/>
            <p:nvPr/>
          </p:nvGrpSpPr>
          <p:grpSpPr>
            <a:xfrm rot="-5400000" flipH="1">
              <a:off x="2745493" y="4483757"/>
              <a:ext cx="91500" cy="91500"/>
              <a:chOff x="2173500" y="2173850"/>
              <a:chExt cx="91500" cy="91500"/>
            </a:xfrm>
          </p:grpSpPr>
          <p:sp>
            <p:nvSpPr>
              <p:cNvPr id="3917" name="Google Shape;3917;p332"/>
              <p:cNvSpPr/>
              <p:nvPr/>
            </p:nvSpPr>
            <p:spPr>
              <a:xfrm>
                <a:off x="2173500" y="2173850"/>
                <a:ext cx="91500" cy="91500"/>
              </a:xfrm>
              <a:prstGeom prst="ellipse">
                <a:avLst/>
              </a:prstGeom>
              <a:solidFill>
                <a:srgbClr val="3FB9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18" name="Google Shape;3918;p332"/>
              <p:cNvGrpSpPr/>
              <p:nvPr/>
            </p:nvGrpSpPr>
            <p:grpSpPr>
              <a:xfrm>
                <a:off x="2190354" y="2206800"/>
                <a:ext cx="57802" cy="35149"/>
                <a:chOff x="2296450" y="2017078"/>
                <a:chExt cx="75975" cy="46200"/>
              </a:xfrm>
            </p:grpSpPr>
            <p:sp>
              <p:nvSpPr>
                <p:cNvPr id="3919" name="Google Shape;3919;p332"/>
                <p:cNvSpPr/>
                <p:nvPr/>
              </p:nvSpPr>
              <p:spPr>
                <a:xfrm rot="2700000">
                  <a:off x="2343173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332"/>
                <p:cNvSpPr/>
                <p:nvPr/>
              </p:nvSpPr>
              <p:spPr>
                <a:xfrm rot="-2700000" flipH="1">
                  <a:off x="2313398" y="2013661"/>
                  <a:ext cx="12304" cy="5303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921" name="Google Shape;3921;p332"/>
            <p:cNvCxnSpPr/>
            <p:nvPr/>
          </p:nvCxnSpPr>
          <p:spPr>
            <a:xfrm rot="10800000">
              <a:off x="2412600" y="4529500"/>
              <a:ext cx="371100" cy="0"/>
            </a:xfrm>
            <a:prstGeom prst="straightConnector1">
              <a:avLst/>
            </a:prstGeom>
            <a:noFill/>
            <a:ln w="9525" cap="flat" cmpd="sng">
              <a:solidFill>
                <a:srgbClr val="3FB95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22" name="Google Shape;3922;p332"/>
          <p:cNvSpPr txBox="1"/>
          <p:nvPr/>
        </p:nvSpPr>
        <p:spPr>
          <a:xfrm>
            <a:off x="2132525" y="4529275"/>
            <a:ext cx="68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Matches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3" name="Google Shape;3923;p332"/>
          <p:cNvSpPr/>
          <p:nvPr/>
        </p:nvSpPr>
        <p:spPr>
          <a:xfrm rot="8100000">
            <a:off x="2899733" y="4472009"/>
            <a:ext cx="54730" cy="54730"/>
          </a:xfrm>
          <a:prstGeom prst="roundRect">
            <a:avLst>
              <a:gd name="adj" fmla="val 16667"/>
            </a:avLst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332"/>
          <p:cNvSpPr/>
          <p:nvPr/>
        </p:nvSpPr>
        <p:spPr>
          <a:xfrm rot="-5400000" flipH="1">
            <a:off x="3271543" y="4453619"/>
            <a:ext cx="91500" cy="91500"/>
          </a:xfrm>
          <a:prstGeom prst="ellipse">
            <a:avLst/>
          </a:prstGeom>
          <a:solidFill>
            <a:srgbClr val="F97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5" name="Google Shape;3925;p332"/>
          <p:cNvGrpSpPr/>
          <p:nvPr/>
        </p:nvGrpSpPr>
        <p:grpSpPr>
          <a:xfrm rot="-5400000" flipH="1">
            <a:off x="3293167" y="4481799"/>
            <a:ext cx="57802" cy="35149"/>
            <a:chOff x="2296450" y="2017078"/>
            <a:chExt cx="75975" cy="46200"/>
          </a:xfrm>
        </p:grpSpPr>
        <p:sp>
          <p:nvSpPr>
            <p:cNvPr id="3926" name="Google Shape;3926;p332"/>
            <p:cNvSpPr/>
            <p:nvPr/>
          </p:nvSpPr>
          <p:spPr>
            <a:xfrm rot="2700000">
              <a:off x="2343173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32"/>
            <p:cNvSpPr/>
            <p:nvPr/>
          </p:nvSpPr>
          <p:spPr>
            <a:xfrm rot="-2700000" flipH="1">
              <a:off x="2313398" y="2013661"/>
              <a:ext cx="12304" cy="53033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8" name="Google Shape;3928;p332"/>
          <p:cNvCxnSpPr/>
          <p:nvPr/>
        </p:nvCxnSpPr>
        <p:spPr>
          <a:xfrm rot="10800000">
            <a:off x="2938650" y="4499363"/>
            <a:ext cx="371100" cy="0"/>
          </a:xfrm>
          <a:prstGeom prst="straightConnector1">
            <a:avLst/>
          </a:prstGeom>
          <a:noFill/>
          <a:ln w="9525" cap="flat" cmpd="sng">
            <a:solidFill>
              <a:srgbClr val="F9758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9" name="Google Shape;3929;p332"/>
          <p:cNvSpPr txBox="1"/>
          <p:nvPr/>
        </p:nvSpPr>
        <p:spPr>
          <a:xfrm>
            <a:off x="2791050" y="4530525"/>
            <a:ext cx="68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3rd party extension data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2642355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Light">
  <p:cSld name="1_Blank-Light">
    <p:bg>
      <p:bgPr>
        <a:solidFill>
          <a:schemeClr val="lt1"/>
        </a:solidFill>
        <a:effectLst/>
      </p:bgPr>
    </p:bg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p33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32" name="Google Shape;3932;p333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680007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1_Appendix Divisor-Light">
    <p:spTree>
      <p:nvGrpSpPr>
        <p:cNvPr id="1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5" name="Google Shape;3935;p3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36" name="Google Shape;3936;p335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7" name="Google Shape;3937;p33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22677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9" name="Google Shape;3939;p3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40" name="Google Shape;3940;p33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41" name="Google Shape;3941;p336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31337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Light">
  <p:cSld name="1_Appendix-Text+Bullets-Light"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3" name="Google Shape;3943;p337"/>
          <p:cNvPicPr preferRelativeResize="0"/>
          <p:nvPr/>
        </p:nvPicPr>
        <p:blipFill rotWithShape="1">
          <a:blip r:embed="rId2">
            <a:alphaModFix/>
          </a:blip>
          <a:srcRect l="30623" r="30623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4" name="Google Shape;3944;p33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45" name="Google Shape;3945;p33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46" name="Google Shape;3946;p33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47" name="Google Shape;3947;p337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8945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1_Blank-Dark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3" name="Google Shape;193;p44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1_Appendix-Text+Bullets-Dark"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9" name="Google Shape;3949;p338"/>
          <p:cNvPicPr preferRelativeResize="0"/>
          <p:nvPr/>
        </p:nvPicPr>
        <p:blipFill rotWithShape="1">
          <a:blip r:embed="rId2">
            <a:alphaModFix/>
          </a:blip>
          <a:srcRect l="29929" r="31316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0" name="Google Shape;3950;p33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51" name="Google Shape;3951;p33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52" name="Google Shape;3952;p33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53" name="Google Shape;3953;p338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0418674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1_Appendix-Text+Image-Light"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5" name="Google Shape;3955;p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6" name="Google Shape;3956;p33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57" name="Google Shape;3957;p33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58" name="Google Shape;3958;p33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59" name="Google Shape;3959;p339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70906267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1_Appendix-Text+Image-Dark">
    <p:spTree>
      <p:nvGrpSpPr>
        <p:cNvPr id="1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1" name="Google Shape;3961;p340"/>
          <p:cNvPicPr preferRelativeResize="0"/>
          <p:nvPr/>
        </p:nvPicPr>
        <p:blipFill rotWithShape="1">
          <a:blip r:embed="rId2">
            <a:alphaModFix/>
          </a:blip>
          <a:srcRect l="22100" t="21887" r="22117" b="2233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2" name="Google Shape;3962;p34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63" name="Google Shape;3963;p34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64" name="Google Shape;3964;p34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65" name="Google Shape;3965;p340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947799257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7" name="Google Shape;3967;p3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8" name="Google Shape;3968;p34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69" name="Google Shape;3969;p34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70" name="Google Shape;3970;p341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971" name="Google Shape;3971;p341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785632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3" name="Google Shape;3973;p342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4" name="Google Shape;3974;p34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75" name="Google Shape;3975;p34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76" name="Google Shape;3976;p342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977" name="Google Shape;3977;p342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025295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1_Appendix-Background-01-Light"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9" name="Google Shape;3979;p343"/>
          <p:cNvPicPr preferRelativeResize="0"/>
          <p:nvPr/>
        </p:nvPicPr>
        <p:blipFill rotWithShape="1">
          <a:blip r:embed="rId2">
            <a:alphaModFix/>
          </a:blip>
          <a:srcRect l="14412" t="31253" r="28188" b="1134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0" name="Google Shape;3980;p34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25978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2" name="Google Shape;3982;p344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p34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9132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5" name="Google Shape;3985;p3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6" name="Google Shape;3986;p34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25081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8" name="Google Shape;3988;p346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9" name="Google Shape;3989;p34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93428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34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216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Light">
  <p:cSld name="1_Blank-Light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197" name="Google Shape;197;p46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" name="Google Shape;3993;p348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4" name="Google Shape;3994;p34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2437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6" name="Google Shape;3996;p349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7" name="Google Shape;3997;p34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314009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9" name="Google Shape;3999;p3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00" name="Google Shape;4000;p35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1098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2" name="Google Shape;4002;p351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3" name="Google Shape;4003;p35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04" name="Google Shape;4004;p35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05" name="Google Shape;4005;p35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06" name="Google Shape;4006;p351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7492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8" name="Google Shape;4008;p3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09" name="Google Shape;4009;p35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10" name="Google Shape;4010;p35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11" name="Google Shape;4011;p35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12" name="Google Shape;4012;p352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4751230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4" name="Google Shape;4014;p353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5" name="Google Shape;4015;p35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16" name="Google Shape;4016;p35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17" name="Google Shape;4017;p35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18" name="Google Shape;4018;p353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167360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Google Shape;4020;p354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35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22" name="Google Shape;4022;p35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23" name="Google Shape;4023;p35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24" name="Google Shape;4024;p354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83681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6" name="Google Shape;4026;p355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7" name="Google Shape;4027;p35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28" name="Google Shape;4028;p35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29" name="Google Shape;4029;p35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30" name="Google Shape;4030;p355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21292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1_Appendix-Text+Browser-Light 1 1 1"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2" name="Google Shape;4032;p356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26162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3" name="Google Shape;4033;p35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34" name="Google Shape;4034;p35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35" name="Google Shape;4035;p35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36" name="Google Shape;4036;p356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82192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8" name="Google Shape;4038;p3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Google Shape;4039;p35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40" name="Google Shape;4040;p35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41" name="Google Shape;4041;p35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42" name="Google Shape;4042;p357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658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1_Appendix Divisor-Ligh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8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4" name="Google Shape;4044;p3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5" name="Google Shape;4045;p35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46" name="Google Shape;4046;p35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47" name="Google Shape;4047;p35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48" name="Google Shape;4048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541829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1_Appendix-Text+Device-Dark">
    <p:spTree>
      <p:nvGrpSpPr>
        <p:cNvPr id="1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0" name="Google Shape;4050;p3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1" name="Google Shape;4051;p35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52" name="Google Shape;4052;p35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53" name="Google Shape;4053;p35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54" name="Google Shape;4054;p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64739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1_Appendix-Quote-Light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6" name="Google Shape;4056;p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p36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58" name="Google Shape;4058;p360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28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4059" name="Google Shape;4059;p360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428120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1_Appendix-Quote-D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36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62" name="Google Shape;4062;p361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2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4063" name="Google Shape;4063;p361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59520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1_00-Content-Left-Orange-Dark">
    <p:bg>
      <p:bgPr>
        <a:solidFill>
          <a:schemeClr val="dk1"/>
        </a:solidFill>
        <a:effectLst/>
      </p:bgPr>
    </p:bg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5" name="Google Shape;4065;p362"/>
          <p:cNvPicPr preferRelativeResize="0"/>
          <p:nvPr/>
        </p:nvPicPr>
        <p:blipFill rotWithShape="1">
          <a:blip r:embed="rId2">
            <a:alphaModFix/>
          </a:blip>
          <a:srcRect t="57221" r="46856"/>
          <a:stretch/>
        </p:blipFill>
        <p:spPr>
          <a:xfrm>
            <a:off x="2754275" y="0"/>
            <a:ext cx="63897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6" name="Google Shape;4066;p362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067" name="Google Shape;4067;p362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68" name="Google Shape;4068;p362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115609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ilot background">
  <p:cSld name="Copilot background"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5" name="Google Shape;4095;p3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5563" cy="5139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72210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Demo">
    <p:spTree>
      <p:nvGrpSpPr>
        <p:cNvPr id="1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Google Shape;4097;p3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5562" cy="51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4098" name="Google Shape;4098;p367"/>
          <p:cNvSpPr>
            <a:spLocks noGrp="1"/>
          </p:cNvSpPr>
          <p:nvPr>
            <p:ph type="pic" idx="2"/>
          </p:nvPr>
        </p:nvSpPr>
        <p:spPr>
          <a:xfrm>
            <a:off x="291300" y="310189"/>
            <a:ext cx="8561400" cy="4523100"/>
          </a:xfrm>
          <a:prstGeom prst="roundRect">
            <a:avLst>
              <a:gd name="adj" fmla="val 3176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49107150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Google Shape;4100;p368"/>
          <p:cNvPicPr preferRelativeResize="0"/>
          <p:nvPr/>
        </p:nvPicPr>
        <p:blipFill rotWithShape="1">
          <a:blip r:embed="rId2">
            <a:alphaModFix/>
          </a:blip>
          <a:srcRect t="7407" r="7484"/>
          <a:stretch/>
        </p:blipFill>
        <p:spPr>
          <a:xfrm>
            <a:off x="0" y="-4746"/>
            <a:ext cx="91355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1" name="Google Shape;4101;p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613" y="289458"/>
            <a:ext cx="4564560" cy="456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30590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109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06" name="Google Shape;206;p49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Light">
  <p:cSld name="1_Appendix-Text+Bullets-Ligh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0"/>
          <p:cNvPicPr preferRelativeResize="0"/>
          <p:nvPr/>
        </p:nvPicPr>
        <p:blipFill rotWithShape="1">
          <a:blip r:embed="rId2">
            <a:alphaModFix/>
          </a:blip>
          <a:srcRect l="30623" r="30623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10" name="Google Shape;210;p5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1_Appendix-Text+Bullets-Dar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1"/>
          <p:cNvPicPr preferRelativeResize="0"/>
          <p:nvPr/>
        </p:nvPicPr>
        <p:blipFill rotWithShape="1">
          <a:blip r:embed="rId2">
            <a:alphaModFix/>
          </a:blip>
          <a:srcRect l="29929" r="31316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16" name="Google Shape;216;p5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7" name="Google Shape;217;p5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1_Appendix-Text+Image-Ligh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22" name="Google Shape;222;p5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24" name="Google Shape;224;p52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 2">
  <p:cSld name="TITLE_1_1_1_1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398900" y="4533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1_Appendix-Text+Image-Dar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3"/>
          <p:cNvPicPr preferRelativeResize="0"/>
          <p:nvPr/>
        </p:nvPicPr>
        <p:blipFill rotWithShape="1">
          <a:blip r:embed="rId2">
            <a:alphaModFix/>
          </a:blip>
          <a:srcRect l="22100" t="21887" r="22117" b="2233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28" name="Google Shape;228;p5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29" name="Google Shape;229;p5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30" name="Google Shape;230;p53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34" name="Google Shape;234;p5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35" name="Google Shape;235;p54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236" name="Google Shape;236;p54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5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242" name="Google Shape;242;p55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1_Appendix-Background-01-Ligh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6"/>
          <p:cNvPicPr preferRelativeResize="0"/>
          <p:nvPr/>
        </p:nvPicPr>
        <p:blipFill rotWithShape="1">
          <a:blip r:embed="rId2">
            <a:alphaModFix/>
          </a:blip>
          <a:srcRect l="14412" t="31253" r="28188" b="1134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7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9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257" name="Google Shape;25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61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6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62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Cover Tagline 3">
  <p:cSld name="TITLE_1_1_1_1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4"/>
          </p:nvPr>
        </p:nvSpPr>
        <p:spPr>
          <a:xfrm>
            <a:off x="398900" y="453300"/>
            <a:ext cx="83403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nter SemiBold"/>
              <a:buNone/>
              <a:defRPr sz="5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4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70" name="Google Shape;270;p6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71" name="Google Shape;271;p6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72" name="Google Shape;272;p64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76" name="Google Shape;276;p6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77" name="Google Shape;277;p6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78" name="Google Shape;278;p65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6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82" name="Google Shape;282;p6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3" name="Google Shape;283;p6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84" name="Google Shape;284;p66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67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88" name="Google Shape;288;p6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89" name="Google Shape;289;p6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90" name="Google Shape;290;p67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8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294" name="Google Shape;294;p6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95" name="Google Shape;295;p6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296" name="Google Shape;296;p68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 1">
  <p:cSld name="1_Appendix-Text+Browser-Light 1 1 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9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26162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00" name="Google Shape;300;p6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1" name="Google Shape;301;p6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02" name="Google Shape;302;p6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06" name="Google Shape;306;p7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07" name="Google Shape;307;p7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08" name="Google Shape;308;p70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7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12" name="Google Shape;312;p7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3" name="Google Shape;313;p7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14" name="Google Shape;3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Dark">
  <p:cSld name="1_Appendix-Text+Device-Dark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7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18" name="Google Shape;318;p7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19" name="Google Shape;319;p72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20" name="Google Shape;32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Light-NoLogo">
  <p:cSld name="TITLE_1_1_1_1_1_1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Light">
  <p:cSld name="1_Appendix-Quote-Ligh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7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24" name="Google Shape;324;p73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ExtraBold"/>
              <a:buNone/>
              <a:defRPr sz="28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325" name="Google Shape;325;p73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1_Appendix-Quote-Dark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7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29" name="Google Shape;329;p74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2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330" name="Google Shape;330;p74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Orange-Dark">
  <p:cSld name="1_00-Content-Left-Orange-Dark">
    <p:bg>
      <p:bgPr>
        <a:solidFill>
          <a:schemeClr val="dk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75"/>
          <p:cNvPicPr preferRelativeResize="0"/>
          <p:nvPr/>
        </p:nvPicPr>
        <p:blipFill rotWithShape="1">
          <a:blip r:embed="rId2">
            <a:alphaModFix/>
          </a:blip>
          <a:srcRect t="57221" r="46856"/>
          <a:stretch/>
        </p:blipFill>
        <p:spPr>
          <a:xfrm>
            <a:off x="2754275" y="0"/>
            <a:ext cx="63897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75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34" name="Google Shape;334;p75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75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2. Blank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Tagline">
  <p:cSld name="Cover Tagline">
    <p:bg>
      <p:bgPr>
        <a:solidFill>
          <a:schemeClr val="dk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3"/>
          <p:cNvSpPr/>
          <p:nvPr/>
        </p:nvSpPr>
        <p:spPr>
          <a:xfrm>
            <a:off x="404850" y="4334402"/>
            <a:ext cx="412924" cy="404400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49" name="Google Shape;349;p83"/>
          <p:cNvSpPr txBox="1">
            <a:spLocks noGrp="1"/>
          </p:cNvSpPr>
          <p:nvPr>
            <p:ph type="title"/>
          </p:nvPr>
        </p:nvSpPr>
        <p:spPr>
          <a:xfrm>
            <a:off x="948925" y="436985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83"/>
          <p:cNvSpPr txBox="1">
            <a:spLocks noGrp="1"/>
          </p:cNvSpPr>
          <p:nvPr>
            <p:ph type="title" idx="2"/>
          </p:nvPr>
        </p:nvSpPr>
        <p:spPr>
          <a:xfrm>
            <a:off x="948925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83"/>
          <p:cNvSpPr txBox="1">
            <a:spLocks noGrp="1"/>
          </p:cNvSpPr>
          <p:nvPr>
            <p:ph type="title" idx="3"/>
          </p:nvPr>
        </p:nvSpPr>
        <p:spPr>
          <a:xfrm>
            <a:off x="6998700" y="4581600"/>
            <a:ext cx="17406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None/>
              <a:defRPr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Content-Left-Purple-Dark 3">
  <p:cSld name="00-Content-Left-Purple-Dark 3">
    <p:bg>
      <p:bgPr>
        <a:solidFill>
          <a:schemeClr val="dk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84"/>
          <p:cNvPicPr preferRelativeResize="0"/>
          <p:nvPr/>
        </p:nvPicPr>
        <p:blipFill rotWithShape="1">
          <a:blip r:embed="rId2">
            <a:alphaModFix/>
          </a:blip>
          <a:srcRect l="-13391" t="55809" r="48194" b="-8292"/>
          <a:stretch/>
        </p:blipFill>
        <p:spPr>
          <a:xfrm>
            <a:off x="2754275" y="0"/>
            <a:ext cx="6389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84"/>
          <p:cNvSpPr txBox="1">
            <a:spLocks noGrp="1"/>
          </p:cNvSpPr>
          <p:nvPr>
            <p:ph type="title"/>
          </p:nvPr>
        </p:nvSpPr>
        <p:spPr>
          <a:xfrm>
            <a:off x="269850" y="258175"/>
            <a:ext cx="41577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ter"/>
              <a:buNone/>
              <a:defRPr sz="12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55" name="Google Shape;355;p84" title="Facilitator Name"/>
          <p:cNvSpPr txBox="1">
            <a:spLocks noGrp="1"/>
          </p:cNvSpPr>
          <p:nvPr>
            <p:ph type="title" idx="2"/>
          </p:nvPr>
        </p:nvSpPr>
        <p:spPr>
          <a:xfrm>
            <a:off x="280800" y="600475"/>
            <a:ext cx="41577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56" name="Google Shape;356;p84" title="Facilitator Name"/>
          <p:cNvSpPr txBox="1">
            <a:spLocks noGrp="1"/>
          </p:cNvSpPr>
          <p:nvPr>
            <p:ph type="title" idx="3"/>
          </p:nvPr>
        </p:nvSpPr>
        <p:spPr>
          <a:xfrm>
            <a:off x="280800" y="1797600"/>
            <a:ext cx="4157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85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8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1_Appendix Divisor-Dark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63" name="Google Shape;363;p86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87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8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67" name="Google Shape;367;p8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68" name="Google Shape;368;p87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69" name="Google Shape;369;p87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8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CUSTO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Dark">
  <p:cSld name="1_Appendix-Text+Browser-Dar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76" name="Google Shape;376;p8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77" name="Google Shape;377;p8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78" name="Google Shape;378;p8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90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9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1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85" name="Google Shape;385;p91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86" name="Google Shape;386;p91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87" name="Google Shape;387;p91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9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1" name="Google Shape;391;p92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2" name="Google Shape;392;p92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393" name="Google Shape;393;p92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Quote-Dark">
  <p:cSld name="1_Appendix-Quote-Dark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9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397" name="Google Shape;397;p93"/>
          <p:cNvSpPr txBox="1">
            <a:spLocks noGrp="1"/>
          </p:cNvSpPr>
          <p:nvPr>
            <p:ph type="title"/>
          </p:nvPr>
        </p:nvSpPr>
        <p:spPr>
          <a:xfrm>
            <a:off x="431425" y="1799100"/>
            <a:ext cx="82074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 ExtraBold"/>
              <a:buNone/>
              <a:defRPr sz="2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Inter ExtraBold"/>
              <a:buNone/>
              <a:defRPr sz="4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398" name="Google Shape;398;p93"/>
          <p:cNvSpPr txBox="1">
            <a:spLocks noGrp="1"/>
          </p:cNvSpPr>
          <p:nvPr>
            <p:ph type="title" idx="2"/>
          </p:nvPr>
        </p:nvSpPr>
        <p:spPr>
          <a:xfrm>
            <a:off x="431425" y="3393425"/>
            <a:ext cx="82074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 Mono"/>
              <a:buNone/>
              <a:defRPr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9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pic>
        <p:nvPicPr>
          <p:cNvPr id="404" name="Google Shape;404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">
  <p:cSld name="1_Appendix-Text+Browser-Light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96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08" name="Google Shape;408;p9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09" name="Google Shape;409;p9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10" name="Google Shape;410;p96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1">
  <p:cSld name="1_Appendix-Text+Browser-Light 1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97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9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14" name="Google Shape;414;p9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15" name="Google Shape;415;p9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16" name="Google Shape;416;p97"/>
          <p:cNvPicPr preferRelativeResize="0"/>
          <p:nvPr/>
        </p:nvPicPr>
        <p:blipFill rotWithShape="1">
          <a:blip r:embed="rId3">
            <a:alphaModFix/>
          </a:blip>
          <a:srcRect r="22510" b="6690"/>
          <a:stretch/>
        </p:blipFill>
        <p:spPr>
          <a:xfrm>
            <a:off x="4533875" y="344000"/>
            <a:ext cx="4610126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Device-Light">
  <p:cSld name="1_Appendix-Text+Device-Light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9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20" name="Google Shape;420;p9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21" name="Google Shape;421;p98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22" name="Google Shape;42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00" y="428625"/>
            <a:ext cx="212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Dark">
  <p:cSld name="CUSTOM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SemiBold"/>
              <a:buNone/>
              <a:defRPr sz="4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2">
  <p:cSld name="1_Appendix-Text+Browser-Light 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9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26" name="Google Shape;426;p99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27" name="Google Shape;427;p99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28" name="Google Shape;428;p99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38480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 1 2">
  <p:cSld name="1_Appendix-Text+Browser-Light 1 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00"/>
          <p:cNvPicPr preferRelativeResize="0"/>
          <p:nvPr/>
        </p:nvPicPr>
        <p:blipFill rotWithShape="1">
          <a:blip r:embed="rId2">
            <a:alphaModFix/>
          </a:blip>
          <a:srcRect l="33113" t="13990" r="27162" b="462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0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32" name="Google Shape;432;p100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433" name="Google Shape;433;p100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34" name="Google Shape;434;p100"/>
          <p:cNvPicPr preferRelativeResize="0"/>
          <p:nvPr/>
        </p:nvPicPr>
        <p:blipFill rotWithShape="1">
          <a:blip r:embed="rId3">
            <a:alphaModFix/>
          </a:blip>
          <a:srcRect r="10984" b="6950"/>
          <a:stretch/>
        </p:blipFill>
        <p:spPr>
          <a:xfrm>
            <a:off x="4533875" y="344000"/>
            <a:ext cx="5295924" cy="47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01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0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102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0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">
  <p:cSld name="1_Blank-Dark">
    <p:bg>
      <p:bgPr>
        <a:solidFill>
          <a:schemeClr val="dk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495" name="Google Shape;495;p107"/>
          <p:cNvSpPr txBox="1">
            <a:spLocks noGrp="1"/>
          </p:cNvSpPr>
          <p:nvPr>
            <p:ph type="title"/>
          </p:nvPr>
        </p:nvSpPr>
        <p:spPr>
          <a:xfrm>
            <a:off x="481050" y="234488"/>
            <a:ext cx="300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 Mono"/>
              <a:buNone/>
              <a:defRPr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sor-Light">
  <p:cSld name="1_Appendix Divisor-Ligh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11"/>
          <p:cNvSpPr txBox="1">
            <a:spLocks noGrp="1"/>
          </p:cNvSpPr>
          <p:nvPr>
            <p:ph type="title"/>
          </p:nvPr>
        </p:nvSpPr>
        <p:spPr>
          <a:xfrm>
            <a:off x="403050" y="1786650"/>
            <a:ext cx="5970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 SemiBold"/>
              <a:buNone/>
              <a:defRPr sz="4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1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Dark">
  <p:cSld name="1_Appendix-Text+Bullets-Dark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114"/>
          <p:cNvPicPr preferRelativeResize="0"/>
          <p:nvPr/>
        </p:nvPicPr>
        <p:blipFill rotWithShape="1">
          <a:blip r:embed="rId2">
            <a:alphaModFix/>
          </a:blip>
          <a:srcRect l="29929" r="31316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1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18" name="Google Shape;518;p114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19" name="Google Shape;519;p114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20" name="Google Shape;520;p114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Light">
  <p:cSld name="1_Appendix-Text+Image-Light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1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24" name="Google Shape;524;p115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25" name="Google Shape;525;p115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26" name="Google Shape;526;p115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Image-Dark">
  <p:cSld name="1_Appendix-Text+Image-Dark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116"/>
          <p:cNvPicPr preferRelativeResize="0"/>
          <p:nvPr/>
        </p:nvPicPr>
        <p:blipFill rotWithShape="1">
          <a:blip r:embed="rId2">
            <a:alphaModFix/>
          </a:blip>
          <a:srcRect l="22100" t="21887" r="22117" b="2233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1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30" name="Google Shape;530;p116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1" name="Google Shape;531;p116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2" name="Google Shape;532;p116"/>
          <p:cNvSpPr>
            <a:spLocks noGrp="1"/>
          </p:cNvSpPr>
          <p:nvPr>
            <p:ph type="pic" idx="3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Light">
  <p:cSld name="1_Appendix-Bullets+Image-Ligh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1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36" name="Google Shape;536;p11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 SemiBold"/>
              <a:buNone/>
              <a:defRPr sz="4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7" name="Google Shape;537;p117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538" name="Google Shape;538;p117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2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ullets-Light">
  <p:cSld name="CUSTOM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 l="30623" r="30623"/>
          <a:stretch/>
        </p:blipFill>
        <p:spPr>
          <a:xfrm>
            <a:off x="0" y="0"/>
            <a:ext cx="3543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4013625" y="713725"/>
            <a:ext cx="4651800" cy="3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Clr>
                <a:srgbClr val="6100FF"/>
              </a:buClr>
              <a:buSzPts val="1400"/>
              <a:buFont typeface="Inter"/>
              <a:buChar char="○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spcBef>
                <a:spcPts val="500"/>
              </a:spcBef>
              <a:spcAft>
                <a:spcPts val="500"/>
              </a:spcAft>
              <a:buClr>
                <a:srgbClr val="6100FF"/>
              </a:buClr>
              <a:buSzPts val="1400"/>
              <a:buFont typeface="Inter"/>
              <a:buChar char="■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ullets+Image-Dark">
  <p:cSld name="1_Appendix-Bullets+Image-Dark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118"/>
          <p:cNvPicPr preferRelativeResize="0"/>
          <p:nvPr/>
        </p:nvPicPr>
        <p:blipFill rotWithShape="1">
          <a:blip r:embed="rId2">
            <a:alphaModFix/>
          </a:blip>
          <a:srcRect l="12841" t="33104" r="28975" b="87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18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42" name="Google Shape;542;p118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 SemiBold"/>
              <a:buNone/>
              <a:defRPr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43" name="Google Shape;543;p118"/>
          <p:cNvSpPr>
            <a:spLocks noGrp="1"/>
          </p:cNvSpPr>
          <p:nvPr>
            <p:ph type="pic" idx="2"/>
          </p:nvPr>
        </p:nvSpPr>
        <p:spPr>
          <a:xfrm>
            <a:off x="4405200" y="404700"/>
            <a:ext cx="4334100" cy="4334100"/>
          </a:xfrm>
          <a:prstGeom prst="roundRect">
            <a:avLst>
              <a:gd name="adj" fmla="val 3558"/>
            </a:avLst>
          </a:prstGeom>
          <a:noFill/>
          <a:ln>
            <a:noFill/>
          </a:ln>
          <a:effectLst>
            <a:outerShdw blurRad="371475" dist="180975" dir="5400000" algn="bl" rotWithShape="0">
              <a:srgbClr val="000000">
                <a:alpha val="22000"/>
              </a:srgbClr>
            </a:outerShdw>
          </a:effectLst>
        </p:spPr>
      </p:sp>
      <p:sp>
        <p:nvSpPr>
          <p:cNvPr id="544" name="Google Shape;544;p118"/>
          <p:cNvSpPr txBox="1">
            <a:spLocks noGrp="1"/>
          </p:cNvSpPr>
          <p:nvPr>
            <p:ph type="body" idx="1"/>
          </p:nvPr>
        </p:nvSpPr>
        <p:spPr>
          <a:xfrm>
            <a:off x="403050" y="2351075"/>
            <a:ext cx="3426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8E47FE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Light">
  <p:cSld name="1_Appendix-Background-01-Light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19"/>
          <p:cNvPicPr preferRelativeResize="0"/>
          <p:nvPr/>
        </p:nvPicPr>
        <p:blipFill rotWithShape="1">
          <a:blip r:embed="rId2">
            <a:alphaModFix/>
          </a:blip>
          <a:srcRect l="14412" t="31253" r="28188" b="1134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19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1-Dark">
  <p:cSld name="1_Appendix-Background-01-Dar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20"/>
          <p:cNvPicPr preferRelativeResize="0"/>
          <p:nvPr/>
        </p:nvPicPr>
        <p:blipFill rotWithShape="1">
          <a:blip r:embed="rId2">
            <a:alphaModFix/>
          </a:blip>
          <a:srcRect l="11573" t="15301" r="11573" b="784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20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Light">
  <p:cSld name="1_Appendix-Background-02-Ligh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21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2-Dark">
  <p:cSld name="1_Appendix-Background-02-Dark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22"/>
          <p:cNvPicPr preferRelativeResize="0"/>
          <p:nvPr/>
        </p:nvPicPr>
        <p:blipFill rotWithShape="1">
          <a:blip r:embed="rId2">
            <a:alphaModFix/>
          </a:blip>
          <a:srcRect l="15070" t="24813" r="15063" b="533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22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Light">
  <p:cSld name="1_Appendix-Background-03-L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23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3-Dark">
  <p:cSld name="1_Appendix-Background-03-Dark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124"/>
          <p:cNvPicPr preferRelativeResize="0"/>
          <p:nvPr/>
        </p:nvPicPr>
        <p:blipFill rotWithShape="1">
          <a:blip r:embed="rId2">
            <a:alphaModFix/>
          </a:blip>
          <a:srcRect l="17132" t="27383" r="17125" b="687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24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Light">
  <p:cSld name="1_Appendix-Background-04-Ligh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125"/>
          <p:cNvPicPr preferRelativeResize="0"/>
          <p:nvPr/>
        </p:nvPicPr>
        <p:blipFill rotWithShape="1">
          <a:blip r:embed="rId2">
            <a:alphaModFix/>
          </a:blip>
          <a:srcRect l="8007" t="2123" r="4952" b="10836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25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Background-04-Dark">
  <p:cSld name="1_Appendix-Background-04-Dark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26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-Text+Browser-Light">
  <p:cSld name="1_Appendix-Text+Browser-Light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27"/>
          <p:cNvPicPr preferRelativeResize="0"/>
          <p:nvPr/>
        </p:nvPicPr>
        <p:blipFill rotWithShape="1">
          <a:blip r:embed="rId2">
            <a:alphaModFix/>
          </a:blip>
          <a:srcRect t="288" b="278"/>
          <a:stretch/>
        </p:blipFill>
        <p:spPr>
          <a:xfrm>
            <a:off x="-52325" y="0"/>
            <a:ext cx="91963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27"/>
          <p:cNvSpPr/>
          <p:nvPr/>
        </p:nvSpPr>
        <p:spPr>
          <a:xfrm>
            <a:off x="182825" y="187275"/>
            <a:ext cx="222023" cy="217423"/>
          </a:xfrm>
          <a:custGeom>
            <a:avLst/>
            <a:gdLst/>
            <a:ahLst/>
            <a:cxnLst/>
            <a:rect l="l" t="t" r="r" b="b"/>
            <a:pathLst>
              <a:path w="2429" h="2379" extrusionOk="0">
                <a:moveTo>
                  <a:pt x="1214" y="0"/>
                </a:moveTo>
                <a:cubicBezTo>
                  <a:pt x="540" y="0"/>
                  <a:pt x="0" y="548"/>
                  <a:pt x="0" y="1214"/>
                </a:cubicBezTo>
                <a:cubicBezTo>
                  <a:pt x="0" y="1754"/>
                  <a:pt x="346" y="2201"/>
                  <a:pt x="826" y="2370"/>
                </a:cubicBezTo>
                <a:cubicBezTo>
                  <a:pt x="885" y="2378"/>
                  <a:pt x="911" y="2336"/>
                  <a:pt x="911" y="2311"/>
                </a:cubicBezTo>
                <a:cubicBezTo>
                  <a:pt x="911" y="2277"/>
                  <a:pt x="911" y="2184"/>
                  <a:pt x="911" y="2083"/>
                </a:cubicBezTo>
                <a:cubicBezTo>
                  <a:pt x="607" y="2142"/>
                  <a:pt x="531" y="2007"/>
                  <a:pt x="506" y="1940"/>
                </a:cubicBezTo>
                <a:cubicBezTo>
                  <a:pt x="489" y="1906"/>
                  <a:pt x="430" y="1796"/>
                  <a:pt x="379" y="1771"/>
                </a:cubicBezTo>
                <a:cubicBezTo>
                  <a:pt x="337" y="1746"/>
                  <a:pt x="278" y="1687"/>
                  <a:pt x="379" y="1687"/>
                </a:cubicBezTo>
                <a:cubicBezTo>
                  <a:pt x="472" y="1687"/>
                  <a:pt x="540" y="1779"/>
                  <a:pt x="565" y="1813"/>
                </a:cubicBezTo>
                <a:cubicBezTo>
                  <a:pt x="675" y="1999"/>
                  <a:pt x="843" y="1948"/>
                  <a:pt x="919" y="1914"/>
                </a:cubicBezTo>
                <a:cubicBezTo>
                  <a:pt x="928" y="1830"/>
                  <a:pt x="961" y="1779"/>
                  <a:pt x="995" y="1754"/>
                </a:cubicBezTo>
                <a:cubicBezTo>
                  <a:pt x="725" y="1720"/>
                  <a:pt x="439" y="1619"/>
                  <a:pt x="439" y="1155"/>
                </a:cubicBezTo>
                <a:cubicBezTo>
                  <a:pt x="439" y="1020"/>
                  <a:pt x="489" y="911"/>
                  <a:pt x="565" y="826"/>
                </a:cubicBezTo>
                <a:cubicBezTo>
                  <a:pt x="557" y="793"/>
                  <a:pt x="514" y="675"/>
                  <a:pt x="582" y="506"/>
                </a:cubicBezTo>
                <a:cubicBezTo>
                  <a:pt x="582" y="506"/>
                  <a:pt x="683" y="472"/>
                  <a:pt x="911" y="633"/>
                </a:cubicBezTo>
                <a:cubicBezTo>
                  <a:pt x="1012" y="599"/>
                  <a:pt x="1113" y="590"/>
                  <a:pt x="1214" y="590"/>
                </a:cubicBezTo>
                <a:cubicBezTo>
                  <a:pt x="1316" y="590"/>
                  <a:pt x="1425" y="599"/>
                  <a:pt x="1518" y="633"/>
                </a:cubicBezTo>
                <a:cubicBezTo>
                  <a:pt x="1754" y="472"/>
                  <a:pt x="1855" y="506"/>
                  <a:pt x="1855" y="506"/>
                </a:cubicBezTo>
                <a:cubicBezTo>
                  <a:pt x="1914" y="675"/>
                  <a:pt x="1872" y="793"/>
                  <a:pt x="1864" y="826"/>
                </a:cubicBezTo>
                <a:cubicBezTo>
                  <a:pt x="1940" y="911"/>
                  <a:pt x="1990" y="1020"/>
                  <a:pt x="1990" y="1155"/>
                </a:cubicBezTo>
                <a:cubicBezTo>
                  <a:pt x="1990" y="1619"/>
                  <a:pt x="1703" y="1720"/>
                  <a:pt x="1434" y="1754"/>
                </a:cubicBezTo>
                <a:cubicBezTo>
                  <a:pt x="1476" y="1788"/>
                  <a:pt x="1518" y="1864"/>
                  <a:pt x="1518" y="1973"/>
                </a:cubicBezTo>
                <a:cubicBezTo>
                  <a:pt x="1518" y="2134"/>
                  <a:pt x="1518" y="2269"/>
                  <a:pt x="1518" y="2311"/>
                </a:cubicBezTo>
                <a:cubicBezTo>
                  <a:pt x="1518" y="2336"/>
                  <a:pt x="1535" y="2378"/>
                  <a:pt x="1602" y="2370"/>
                </a:cubicBezTo>
                <a:cubicBezTo>
                  <a:pt x="2075" y="2201"/>
                  <a:pt x="2429" y="1754"/>
                  <a:pt x="2429" y="1214"/>
                </a:cubicBezTo>
                <a:cubicBezTo>
                  <a:pt x="2429" y="548"/>
                  <a:pt x="1881" y="0"/>
                  <a:pt x="12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2D9E1"/>
              </a:solidFill>
            </a:endParaRPr>
          </a:p>
        </p:txBody>
      </p:sp>
      <p:sp>
        <p:nvSpPr>
          <p:cNvPr id="571" name="Google Shape;571;p127"/>
          <p:cNvSpPr txBox="1">
            <a:spLocks noGrp="1"/>
          </p:cNvSpPr>
          <p:nvPr>
            <p:ph type="title"/>
          </p:nvPr>
        </p:nvSpPr>
        <p:spPr>
          <a:xfrm>
            <a:off x="403050" y="722120"/>
            <a:ext cx="26784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Font typeface="Inter SemiBold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72" name="Google Shape;572;p127"/>
          <p:cNvSpPr txBox="1">
            <a:spLocks noGrp="1"/>
          </p:cNvSpPr>
          <p:nvPr>
            <p:ph type="title" idx="2"/>
          </p:nvPr>
        </p:nvSpPr>
        <p:spPr>
          <a:xfrm>
            <a:off x="403050" y="2374770"/>
            <a:ext cx="26784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573" name="Google Shape;573;p127"/>
          <p:cNvPicPr preferRelativeResize="0"/>
          <p:nvPr/>
        </p:nvPicPr>
        <p:blipFill rotWithShape="1">
          <a:blip r:embed="rId3">
            <a:alphaModFix/>
          </a:blip>
          <a:srcRect r="10984" b="6690"/>
          <a:stretch/>
        </p:blipFill>
        <p:spPr>
          <a:xfrm>
            <a:off x="3848074" y="344000"/>
            <a:ext cx="5295924" cy="4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6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285.xml"/><Relationship Id="rId21" Type="http://schemas.openxmlformats.org/officeDocument/2006/relationships/slideLayout" Target="../slideLayouts/slideLayout189.xml"/><Relationship Id="rId42" Type="http://schemas.openxmlformats.org/officeDocument/2006/relationships/slideLayout" Target="../slideLayouts/slideLayout210.xml"/><Relationship Id="rId63" Type="http://schemas.openxmlformats.org/officeDocument/2006/relationships/slideLayout" Target="../slideLayouts/slideLayout231.xml"/><Relationship Id="rId84" Type="http://schemas.openxmlformats.org/officeDocument/2006/relationships/slideLayout" Target="../slideLayouts/slideLayout252.xml"/><Relationship Id="rId138" Type="http://schemas.openxmlformats.org/officeDocument/2006/relationships/slideLayout" Target="../slideLayouts/slideLayout306.xml"/><Relationship Id="rId159" Type="http://schemas.openxmlformats.org/officeDocument/2006/relationships/slideLayout" Target="../slideLayouts/slideLayout327.xml"/><Relationship Id="rId170" Type="http://schemas.openxmlformats.org/officeDocument/2006/relationships/slideLayout" Target="../slideLayouts/slideLayout338.xml"/><Relationship Id="rId107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200.xml"/><Relationship Id="rId53" Type="http://schemas.openxmlformats.org/officeDocument/2006/relationships/slideLayout" Target="../slideLayouts/slideLayout221.xml"/><Relationship Id="rId74" Type="http://schemas.openxmlformats.org/officeDocument/2006/relationships/slideLayout" Target="../slideLayouts/slideLayout242.xml"/><Relationship Id="rId128" Type="http://schemas.openxmlformats.org/officeDocument/2006/relationships/slideLayout" Target="../slideLayouts/slideLayout296.xml"/><Relationship Id="rId149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173.xml"/><Relationship Id="rId95" Type="http://schemas.openxmlformats.org/officeDocument/2006/relationships/slideLayout" Target="../slideLayouts/slideLayout263.xml"/><Relationship Id="rId160" Type="http://schemas.openxmlformats.org/officeDocument/2006/relationships/slideLayout" Target="../slideLayouts/slideLayout328.xml"/><Relationship Id="rId181" Type="http://schemas.openxmlformats.org/officeDocument/2006/relationships/slideLayout" Target="../slideLayouts/slideLayout349.xml"/><Relationship Id="rId22" Type="http://schemas.openxmlformats.org/officeDocument/2006/relationships/slideLayout" Target="../slideLayouts/slideLayout190.xml"/><Relationship Id="rId43" Type="http://schemas.openxmlformats.org/officeDocument/2006/relationships/slideLayout" Target="../slideLayouts/slideLayout211.xml"/><Relationship Id="rId64" Type="http://schemas.openxmlformats.org/officeDocument/2006/relationships/slideLayout" Target="../slideLayouts/slideLayout232.xml"/><Relationship Id="rId118" Type="http://schemas.openxmlformats.org/officeDocument/2006/relationships/slideLayout" Target="../slideLayouts/slideLayout286.xml"/><Relationship Id="rId139" Type="http://schemas.openxmlformats.org/officeDocument/2006/relationships/slideLayout" Target="../slideLayouts/slideLayout307.xml"/><Relationship Id="rId85" Type="http://schemas.openxmlformats.org/officeDocument/2006/relationships/slideLayout" Target="../slideLayouts/slideLayout253.xml"/><Relationship Id="rId150" Type="http://schemas.openxmlformats.org/officeDocument/2006/relationships/slideLayout" Target="../slideLayouts/slideLayout318.xml"/><Relationship Id="rId171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201.xml"/><Relationship Id="rId108" Type="http://schemas.openxmlformats.org/officeDocument/2006/relationships/slideLayout" Target="../slideLayouts/slideLayout276.xml"/><Relationship Id="rId129" Type="http://schemas.openxmlformats.org/officeDocument/2006/relationships/slideLayout" Target="../slideLayouts/slideLayout297.xml"/><Relationship Id="rId54" Type="http://schemas.openxmlformats.org/officeDocument/2006/relationships/slideLayout" Target="../slideLayouts/slideLayout222.xml"/><Relationship Id="rId75" Type="http://schemas.openxmlformats.org/officeDocument/2006/relationships/slideLayout" Target="../slideLayouts/slideLayout243.xml"/><Relationship Id="rId96" Type="http://schemas.openxmlformats.org/officeDocument/2006/relationships/slideLayout" Target="../slideLayouts/slideLayout264.xml"/><Relationship Id="rId140" Type="http://schemas.openxmlformats.org/officeDocument/2006/relationships/slideLayout" Target="../slideLayouts/slideLayout308.xml"/><Relationship Id="rId161" Type="http://schemas.openxmlformats.org/officeDocument/2006/relationships/slideLayout" Target="../slideLayouts/slideLayout329.xml"/><Relationship Id="rId182" Type="http://schemas.openxmlformats.org/officeDocument/2006/relationships/slideLayout" Target="../slideLayouts/slideLayout350.xml"/><Relationship Id="rId6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91.xml"/><Relationship Id="rId119" Type="http://schemas.openxmlformats.org/officeDocument/2006/relationships/slideLayout" Target="../slideLayouts/slideLayout287.xml"/><Relationship Id="rId44" Type="http://schemas.openxmlformats.org/officeDocument/2006/relationships/slideLayout" Target="../slideLayouts/slideLayout212.xml"/><Relationship Id="rId65" Type="http://schemas.openxmlformats.org/officeDocument/2006/relationships/slideLayout" Target="../slideLayouts/slideLayout233.xml"/><Relationship Id="rId86" Type="http://schemas.openxmlformats.org/officeDocument/2006/relationships/slideLayout" Target="../slideLayouts/slideLayout254.xml"/><Relationship Id="rId130" Type="http://schemas.openxmlformats.org/officeDocument/2006/relationships/slideLayout" Target="../slideLayouts/slideLayout298.xml"/><Relationship Id="rId151" Type="http://schemas.openxmlformats.org/officeDocument/2006/relationships/slideLayout" Target="../slideLayouts/slideLayout319.xml"/><Relationship Id="rId172" Type="http://schemas.openxmlformats.org/officeDocument/2006/relationships/slideLayout" Target="../slideLayouts/slideLayout340.xml"/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39" Type="http://schemas.openxmlformats.org/officeDocument/2006/relationships/slideLayout" Target="../slideLayouts/slideLayout207.xml"/><Relationship Id="rId109" Type="http://schemas.openxmlformats.org/officeDocument/2006/relationships/slideLayout" Target="../slideLayouts/slideLayout277.xml"/><Relationship Id="rId34" Type="http://schemas.openxmlformats.org/officeDocument/2006/relationships/slideLayout" Target="../slideLayouts/slideLayout202.xml"/><Relationship Id="rId50" Type="http://schemas.openxmlformats.org/officeDocument/2006/relationships/slideLayout" Target="../slideLayouts/slideLayout218.xml"/><Relationship Id="rId55" Type="http://schemas.openxmlformats.org/officeDocument/2006/relationships/slideLayout" Target="../slideLayouts/slideLayout223.xml"/><Relationship Id="rId76" Type="http://schemas.openxmlformats.org/officeDocument/2006/relationships/slideLayout" Target="../slideLayouts/slideLayout244.xml"/><Relationship Id="rId97" Type="http://schemas.openxmlformats.org/officeDocument/2006/relationships/slideLayout" Target="../slideLayouts/slideLayout265.xml"/><Relationship Id="rId104" Type="http://schemas.openxmlformats.org/officeDocument/2006/relationships/slideLayout" Target="../slideLayouts/slideLayout272.xml"/><Relationship Id="rId120" Type="http://schemas.openxmlformats.org/officeDocument/2006/relationships/slideLayout" Target="../slideLayouts/slideLayout288.xml"/><Relationship Id="rId125" Type="http://schemas.openxmlformats.org/officeDocument/2006/relationships/slideLayout" Target="../slideLayouts/slideLayout293.xml"/><Relationship Id="rId141" Type="http://schemas.openxmlformats.org/officeDocument/2006/relationships/slideLayout" Target="../slideLayouts/slideLayout309.xml"/><Relationship Id="rId146" Type="http://schemas.openxmlformats.org/officeDocument/2006/relationships/slideLayout" Target="../slideLayouts/slideLayout314.xml"/><Relationship Id="rId167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175.xml"/><Relationship Id="rId71" Type="http://schemas.openxmlformats.org/officeDocument/2006/relationships/slideLayout" Target="../slideLayouts/slideLayout239.xml"/><Relationship Id="rId92" Type="http://schemas.openxmlformats.org/officeDocument/2006/relationships/slideLayout" Target="../slideLayouts/slideLayout260.xml"/><Relationship Id="rId162" Type="http://schemas.openxmlformats.org/officeDocument/2006/relationships/slideLayout" Target="../slideLayouts/slideLayout330.xml"/><Relationship Id="rId183" Type="http://schemas.openxmlformats.org/officeDocument/2006/relationships/slideLayout" Target="../slideLayouts/slideLayout351.xml"/><Relationship Id="rId2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97.xml"/><Relationship Id="rId24" Type="http://schemas.openxmlformats.org/officeDocument/2006/relationships/slideLayout" Target="../slideLayouts/slideLayout192.xml"/><Relationship Id="rId40" Type="http://schemas.openxmlformats.org/officeDocument/2006/relationships/slideLayout" Target="../slideLayouts/slideLayout208.xml"/><Relationship Id="rId45" Type="http://schemas.openxmlformats.org/officeDocument/2006/relationships/slideLayout" Target="../slideLayouts/slideLayout213.xml"/><Relationship Id="rId66" Type="http://schemas.openxmlformats.org/officeDocument/2006/relationships/slideLayout" Target="../slideLayouts/slideLayout234.xml"/><Relationship Id="rId87" Type="http://schemas.openxmlformats.org/officeDocument/2006/relationships/slideLayout" Target="../slideLayouts/slideLayout255.xml"/><Relationship Id="rId110" Type="http://schemas.openxmlformats.org/officeDocument/2006/relationships/slideLayout" Target="../slideLayouts/slideLayout278.xml"/><Relationship Id="rId115" Type="http://schemas.openxmlformats.org/officeDocument/2006/relationships/slideLayout" Target="../slideLayouts/slideLayout283.xml"/><Relationship Id="rId131" Type="http://schemas.openxmlformats.org/officeDocument/2006/relationships/slideLayout" Target="../slideLayouts/slideLayout299.xml"/><Relationship Id="rId136" Type="http://schemas.openxmlformats.org/officeDocument/2006/relationships/slideLayout" Target="../slideLayouts/slideLayout304.xml"/><Relationship Id="rId157" Type="http://schemas.openxmlformats.org/officeDocument/2006/relationships/slideLayout" Target="../slideLayouts/slideLayout325.xml"/><Relationship Id="rId178" Type="http://schemas.openxmlformats.org/officeDocument/2006/relationships/slideLayout" Target="../slideLayouts/slideLayout346.xml"/><Relationship Id="rId61" Type="http://schemas.openxmlformats.org/officeDocument/2006/relationships/slideLayout" Target="../slideLayouts/slideLayout229.xml"/><Relationship Id="rId82" Type="http://schemas.openxmlformats.org/officeDocument/2006/relationships/slideLayout" Target="../slideLayouts/slideLayout250.xml"/><Relationship Id="rId152" Type="http://schemas.openxmlformats.org/officeDocument/2006/relationships/slideLayout" Target="../slideLayouts/slideLayout320.xml"/><Relationship Id="rId173" Type="http://schemas.openxmlformats.org/officeDocument/2006/relationships/slideLayout" Target="../slideLayouts/slideLayout341.xml"/><Relationship Id="rId19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98.xml"/><Relationship Id="rId35" Type="http://schemas.openxmlformats.org/officeDocument/2006/relationships/slideLayout" Target="../slideLayouts/slideLayout203.xml"/><Relationship Id="rId56" Type="http://schemas.openxmlformats.org/officeDocument/2006/relationships/slideLayout" Target="../slideLayouts/slideLayout224.xml"/><Relationship Id="rId77" Type="http://schemas.openxmlformats.org/officeDocument/2006/relationships/slideLayout" Target="../slideLayouts/slideLayout245.xml"/><Relationship Id="rId100" Type="http://schemas.openxmlformats.org/officeDocument/2006/relationships/slideLayout" Target="../slideLayouts/slideLayout268.xml"/><Relationship Id="rId105" Type="http://schemas.openxmlformats.org/officeDocument/2006/relationships/slideLayout" Target="../slideLayouts/slideLayout273.xml"/><Relationship Id="rId126" Type="http://schemas.openxmlformats.org/officeDocument/2006/relationships/slideLayout" Target="../slideLayouts/slideLayout294.xml"/><Relationship Id="rId147" Type="http://schemas.openxmlformats.org/officeDocument/2006/relationships/slideLayout" Target="../slideLayouts/slideLayout315.xml"/><Relationship Id="rId168" Type="http://schemas.openxmlformats.org/officeDocument/2006/relationships/slideLayout" Target="../slideLayouts/slideLayout336.xml"/><Relationship Id="rId8" Type="http://schemas.openxmlformats.org/officeDocument/2006/relationships/slideLayout" Target="../slideLayouts/slideLayout176.xml"/><Relationship Id="rId51" Type="http://schemas.openxmlformats.org/officeDocument/2006/relationships/slideLayout" Target="../slideLayouts/slideLayout219.xml"/><Relationship Id="rId72" Type="http://schemas.openxmlformats.org/officeDocument/2006/relationships/slideLayout" Target="../slideLayouts/slideLayout240.xml"/><Relationship Id="rId93" Type="http://schemas.openxmlformats.org/officeDocument/2006/relationships/slideLayout" Target="../slideLayouts/slideLayout261.xml"/><Relationship Id="rId98" Type="http://schemas.openxmlformats.org/officeDocument/2006/relationships/slideLayout" Target="../slideLayouts/slideLayout266.xml"/><Relationship Id="rId121" Type="http://schemas.openxmlformats.org/officeDocument/2006/relationships/slideLayout" Target="../slideLayouts/slideLayout289.xml"/><Relationship Id="rId142" Type="http://schemas.openxmlformats.org/officeDocument/2006/relationships/slideLayout" Target="../slideLayouts/slideLayout310.xml"/><Relationship Id="rId163" Type="http://schemas.openxmlformats.org/officeDocument/2006/relationships/slideLayout" Target="../slideLayouts/slideLayout331.xml"/><Relationship Id="rId184" Type="http://schemas.openxmlformats.org/officeDocument/2006/relationships/slideLayout" Target="../slideLayouts/slideLayout352.xml"/><Relationship Id="rId3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93.xml"/><Relationship Id="rId46" Type="http://schemas.openxmlformats.org/officeDocument/2006/relationships/slideLayout" Target="../slideLayouts/slideLayout214.xml"/><Relationship Id="rId67" Type="http://schemas.openxmlformats.org/officeDocument/2006/relationships/slideLayout" Target="../slideLayouts/slideLayout235.xml"/><Relationship Id="rId116" Type="http://schemas.openxmlformats.org/officeDocument/2006/relationships/slideLayout" Target="../slideLayouts/slideLayout284.xml"/><Relationship Id="rId137" Type="http://schemas.openxmlformats.org/officeDocument/2006/relationships/slideLayout" Target="../slideLayouts/slideLayout305.xml"/><Relationship Id="rId158" Type="http://schemas.openxmlformats.org/officeDocument/2006/relationships/slideLayout" Target="../slideLayouts/slideLayout326.xml"/><Relationship Id="rId20" Type="http://schemas.openxmlformats.org/officeDocument/2006/relationships/slideLayout" Target="../slideLayouts/slideLayout188.xml"/><Relationship Id="rId41" Type="http://schemas.openxmlformats.org/officeDocument/2006/relationships/slideLayout" Target="../slideLayouts/slideLayout209.xml"/><Relationship Id="rId62" Type="http://schemas.openxmlformats.org/officeDocument/2006/relationships/slideLayout" Target="../slideLayouts/slideLayout230.xml"/><Relationship Id="rId83" Type="http://schemas.openxmlformats.org/officeDocument/2006/relationships/slideLayout" Target="../slideLayouts/slideLayout251.xml"/><Relationship Id="rId88" Type="http://schemas.openxmlformats.org/officeDocument/2006/relationships/slideLayout" Target="../slideLayouts/slideLayout256.xml"/><Relationship Id="rId111" Type="http://schemas.openxmlformats.org/officeDocument/2006/relationships/slideLayout" Target="../slideLayouts/slideLayout279.xml"/><Relationship Id="rId132" Type="http://schemas.openxmlformats.org/officeDocument/2006/relationships/slideLayout" Target="../slideLayouts/slideLayout300.xml"/><Relationship Id="rId153" Type="http://schemas.openxmlformats.org/officeDocument/2006/relationships/slideLayout" Target="../slideLayouts/slideLayout321.xml"/><Relationship Id="rId174" Type="http://schemas.openxmlformats.org/officeDocument/2006/relationships/slideLayout" Target="../slideLayouts/slideLayout342.xml"/><Relationship Id="rId179" Type="http://schemas.openxmlformats.org/officeDocument/2006/relationships/slideLayout" Target="../slideLayouts/slideLayout347.xml"/><Relationship Id="rId15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204.xml"/><Relationship Id="rId57" Type="http://schemas.openxmlformats.org/officeDocument/2006/relationships/slideLayout" Target="../slideLayouts/slideLayout225.xml"/><Relationship Id="rId106" Type="http://schemas.openxmlformats.org/officeDocument/2006/relationships/slideLayout" Target="../slideLayouts/slideLayout274.xml"/><Relationship Id="rId127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9.xml"/><Relationship Id="rId52" Type="http://schemas.openxmlformats.org/officeDocument/2006/relationships/slideLayout" Target="../slideLayouts/slideLayout220.xml"/><Relationship Id="rId73" Type="http://schemas.openxmlformats.org/officeDocument/2006/relationships/slideLayout" Target="../slideLayouts/slideLayout241.xml"/><Relationship Id="rId78" Type="http://schemas.openxmlformats.org/officeDocument/2006/relationships/slideLayout" Target="../slideLayouts/slideLayout246.xml"/><Relationship Id="rId94" Type="http://schemas.openxmlformats.org/officeDocument/2006/relationships/slideLayout" Target="../slideLayouts/slideLayout262.xml"/><Relationship Id="rId99" Type="http://schemas.openxmlformats.org/officeDocument/2006/relationships/slideLayout" Target="../slideLayouts/slideLayout267.xml"/><Relationship Id="rId101" Type="http://schemas.openxmlformats.org/officeDocument/2006/relationships/slideLayout" Target="../slideLayouts/slideLayout269.xml"/><Relationship Id="rId122" Type="http://schemas.openxmlformats.org/officeDocument/2006/relationships/slideLayout" Target="../slideLayouts/slideLayout290.xml"/><Relationship Id="rId143" Type="http://schemas.openxmlformats.org/officeDocument/2006/relationships/slideLayout" Target="../slideLayouts/slideLayout311.xml"/><Relationship Id="rId148" Type="http://schemas.openxmlformats.org/officeDocument/2006/relationships/slideLayout" Target="../slideLayouts/slideLayout316.xml"/><Relationship Id="rId164" Type="http://schemas.openxmlformats.org/officeDocument/2006/relationships/slideLayout" Target="../slideLayouts/slideLayout332.xml"/><Relationship Id="rId169" Type="http://schemas.openxmlformats.org/officeDocument/2006/relationships/slideLayout" Target="../slideLayouts/slideLayout337.xml"/><Relationship Id="rId185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80" Type="http://schemas.openxmlformats.org/officeDocument/2006/relationships/slideLayout" Target="../slideLayouts/slideLayout348.xml"/><Relationship Id="rId26" Type="http://schemas.openxmlformats.org/officeDocument/2006/relationships/slideLayout" Target="../slideLayouts/slideLayout194.xml"/><Relationship Id="rId47" Type="http://schemas.openxmlformats.org/officeDocument/2006/relationships/slideLayout" Target="../slideLayouts/slideLayout215.xml"/><Relationship Id="rId68" Type="http://schemas.openxmlformats.org/officeDocument/2006/relationships/slideLayout" Target="../slideLayouts/slideLayout236.xml"/><Relationship Id="rId89" Type="http://schemas.openxmlformats.org/officeDocument/2006/relationships/slideLayout" Target="../slideLayouts/slideLayout257.xml"/><Relationship Id="rId112" Type="http://schemas.openxmlformats.org/officeDocument/2006/relationships/slideLayout" Target="../slideLayouts/slideLayout280.xml"/><Relationship Id="rId133" Type="http://schemas.openxmlformats.org/officeDocument/2006/relationships/slideLayout" Target="../slideLayouts/slideLayout301.xml"/><Relationship Id="rId154" Type="http://schemas.openxmlformats.org/officeDocument/2006/relationships/slideLayout" Target="../slideLayouts/slideLayout322.xml"/><Relationship Id="rId175" Type="http://schemas.openxmlformats.org/officeDocument/2006/relationships/slideLayout" Target="../slideLayouts/slideLayout343.xml"/><Relationship Id="rId16" Type="http://schemas.openxmlformats.org/officeDocument/2006/relationships/slideLayout" Target="../slideLayouts/slideLayout184.xml"/><Relationship Id="rId37" Type="http://schemas.openxmlformats.org/officeDocument/2006/relationships/slideLayout" Target="../slideLayouts/slideLayout205.xml"/><Relationship Id="rId58" Type="http://schemas.openxmlformats.org/officeDocument/2006/relationships/slideLayout" Target="../slideLayouts/slideLayout226.xml"/><Relationship Id="rId79" Type="http://schemas.openxmlformats.org/officeDocument/2006/relationships/slideLayout" Target="../slideLayouts/slideLayout247.xml"/><Relationship Id="rId102" Type="http://schemas.openxmlformats.org/officeDocument/2006/relationships/slideLayout" Target="../slideLayouts/slideLayout270.xml"/><Relationship Id="rId123" Type="http://schemas.openxmlformats.org/officeDocument/2006/relationships/slideLayout" Target="../slideLayouts/slideLayout291.xml"/><Relationship Id="rId144" Type="http://schemas.openxmlformats.org/officeDocument/2006/relationships/slideLayout" Target="../slideLayouts/slideLayout312.xml"/><Relationship Id="rId90" Type="http://schemas.openxmlformats.org/officeDocument/2006/relationships/slideLayout" Target="../slideLayouts/slideLayout258.xml"/><Relationship Id="rId165" Type="http://schemas.openxmlformats.org/officeDocument/2006/relationships/slideLayout" Target="../slideLayouts/slideLayout333.xml"/><Relationship Id="rId186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195.xml"/><Relationship Id="rId48" Type="http://schemas.openxmlformats.org/officeDocument/2006/relationships/slideLayout" Target="../slideLayouts/slideLayout216.xml"/><Relationship Id="rId69" Type="http://schemas.openxmlformats.org/officeDocument/2006/relationships/slideLayout" Target="../slideLayouts/slideLayout237.xml"/><Relationship Id="rId113" Type="http://schemas.openxmlformats.org/officeDocument/2006/relationships/slideLayout" Target="../slideLayouts/slideLayout281.xml"/><Relationship Id="rId134" Type="http://schemas.openxmlformats.org/officeDocument/2006/relationships/slideLayout" Target="../slideLayouts/slideLayout302.xml"/><Relationship Id="rId80" Type="http://schemas.openxmlformats.org/officeDocument/2006/relationships/slideLayout" Target="../slideLayouts/slideLayout248.xml"/><Relationship Id="rId155" Type="http://schemas.openxmlformats.org/officeDocument/2006/relationships/slideLayout" Target="../slideLayouts/slideLayout323.xml"/><Relationship Id="rId176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185.xml"/><Relationship Id="rId38" Type="http://schemas.openxmlformats.org/officeDocument/2006/relationships/slideLayout" Target="../slideLayouts/slideLayout206.xml"/><Relationship Id="rId59" Type="http://schemas.openxmlformats.org/officeDocument/2006/relationships/slideLayout" Target="../slideLayouts/slideLayout227.xml"/><Relationship Id="rId103" Type="http://schemas.openxmlformats.org/officeDocument/2006/relationships/slideLayout" Target="../slideLayouts/slideLayout271.xml"/><Relationship Id="rId124" Type="http://schemas.openxmlformats.org/officeDocument/2006/relationships/slideLayout" Target="../slideLayouts/slideLayout292.xml"/><Relationship Id="rId70" Type="http://schemas.openxmlformats.org/officeDocument/2006/relationships/slideLayout" Target="../slideLayouts/slideLayout238.xml"/><Relationship Id="rId91" Type="http://schemas.openxmlformats.org/officeDocument/2006/relationships/slideLayout" Target="../slideLayouts/slideLayout259.xml"/><Relationship Id="rId145" Type="http://schemas.openxmlformats.org/officeDocument/2006/relationships/slideLayout" Target="../slideLayouts/slideLayout313.xml"/><Relationship Id="rId166" Type="http://schemas.openxmlformats.org/officeDocument/2006/relationships/slideLayout" Target="../slideLayouts/slideLayout334.xml"/><Relationship Id="rId187" Type="http://schemas.openxmlformats.org/officeDocument/2006/relationships/theme" Target="../theme/theme4.xml"/><Relationship Id="rId1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96.xml"/><Relationship Id="rId49" Type="http://schemas.openxmlformats.org/officeDocument/2006/relationships/slideLayout" Target="../slideLayouts/slideLayout217.xml"/><Relationship Id="rId114" Type="http://schemas.openxmlformats.org/officeDocument/2006/relationships/slideLayout" Target="../slideLayouts/slideLayout282.xml"/><Relationship Id="rId60" Type="http://schemas.openxmlformats.org/officeDocument/2006/relationships/slideLayout" Target="../slideLayouts/slideLayout228.xml"/><Relationship Id="rId81" Type="http://schemas.openxmlformats.org/officeDocument/2006/relationships/slideLayout" Target="../slideLayouts/slideLayout249.xml"/><Relationship Id="rId135" Type="http://schemas.openxmlformats.org/officeDocument/2006/relationships/slideLayout" Target="../slideLayouts/slideLayout303.xml"/><Relationship Id="rId156" Type="http://schemas.openxmlformats.org/officeDocument/2006/relationships/slideLayout" Target="../slideLayouts/slideLayout324.xml"/><Relationship Id="rId177" Type="http://schemas.openxmlformats.org/officeDocument/2006/relationships/slideLayout" Target="../slideLayouts/slideLayout34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7.xml"/><Relationship Id="rId2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55.xml"/><Relationship Id="rId6" Type="http://schemas.openxmlformats.org/officeDocument/2006/relationships/image" Target="../media/image33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5" r:id="rId30"/>
    <p:sldLayoutId id="2147483686" r:id="rId31"/>
    <p:sldLayoutId id="2147483687" r:id="rId32"/>
    <p:sldLayoutId id="2147483689" r:id="rId33"/>
    <p:sldLayoutId id="2147483691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7" r:id="rId64"/>
    <p:sldLayoutId id="2147483728" r:id="rId65"/>
    <p:sldLayoutId id="2147483729" r:id="rId66"/>
    <p:sldLayoutId id="2147483730" r:id="rId67"/>
    <p:sldLayoutId id="2147483731" r:id="rId68"/>
    <p:sldLayoutId id="2147483732" r:id="rId69"/>
    <p:sldLayoutId id="2147483733" r:id="rId70"/>
    <p:sldLayoutId id="2147483734" r:id="rId71"/>
    <p:sldLayoutId id="2147483735" r:id="rId72"/>
    <p:sldLayoutId id="2147483736" r:id="rId73"/>
    <p:sldLayoutId id="2147483737" r:id="rId74"/>
    <p:sldLayoutId id="2147483738" r:id="rId75"/>
    <p:sldLayoutId id="2147483739" r:id="rId76"/>
    <p:sldLayoutId id="2147483740" r:id="rId77"/>
    <p:sldLayoutId id="2147483741" r:id="rId78"/>
    <p:sldLayoutId id="2147483742" r:id="rId79"/>
    <p:sldLayoutId id="2147483743" r:id="rId80"/>
    <p:sldLayoutId id="2147483744" r:id="rId81"/>
    <p:sldLayoutId id="2147483745" r:id="rId82"/>
    <p:sldLayoutId id="2147483746" r:id="rId83"/>
    <p:sldLayoutId id="2147483750" r:id="rId84"/>
    <p:sldLayoutId id="2147483754" r:id="rId85"/>
    <p:sldLayoutId id="2147483757" r:id="rId86"/>
    <p:sldLayoutId id="2147483758" r:id="rId87"/>
    <p:sldLayoutId id="2147483759" r:id="rId88"/>
    <p:sldLayoutId id="2147483760" r:id="rId89"/>
    <p:sldLayoutId id="2147483761" r:id="rId90"/>
    <p:sldLayoutId id="2147483762" r:id="rId91"/>
    <p:sldLayoutId id="2147483763" r:id="rId92"/>
    <p:sldLayoutId id="2147483764" r:id="rId93"/>
    <p:sldLayoutId id="2147483765" r:id="rId94"/>
    <p:sldLayoutId id="2147483766" r:id="rId95"/>
    <p:sldLayoutId id="2147483767" r:id="rId96"/>
    <p:sldLayoutId id="2147483768" r:id="rId97"/>
    <p:sldLayoutId id="2147483769" r:id="rId98"/>
    <p:sldLayoutId id="2147483770" r:id="rId99"/>
    <p:sldLayoutId id="2147483771" r:id="rId100"/>
    <p:sldLayoutId id="2147483772" r:id="rId101"/>
    <p:sldLayoutId id="2147483773" r:id="rId102"/>
    <p:sldLayoutId id="2147483774" r:id="rId103"/>
    <p:sldLayoutId id="2147483775" r:id="rId104"/>
    <p:sldLayoutId id="2147483776" r:id="rId105"/>
    <p:sldLayoutId id="2147483777" r:id="rId106"/>
    <p:sldLayoutId id="2147483778" r:id="rId107"/>
    <p:sldLayoutId id="2147483779" r:id="rId108"/>
    <p:sldLayoutId id="2147483781" r:id="rId109"/>
    <p:sldLayoutId id="2147483782" r:id="rId110"/>
    <p:sldLayoutId id="2147483870" r:id="rId111"/>
    <p:sldLayoutId id="2147483872" r:id="rId112"/>
    <p:sldLayoutId id="2147483873" r:id="rId113"/>
    <p:sldLayoutId id="2147483874" r:id="rId114"/>
    <p:sldLayoutId id="2147483875" r:id="rId115"/>
    <p:sldLayoutId id="2147483876" r:id="rId116"/>
    <p:sldLayoutId id="2147483877" r:id="rId117"/>
    <p:sldLayoutId id="2147483878" r:id="rId118"/>
    <p:sldLayoutId id="2147483879" r:id="rId119"/>
    <p:sldLayoutId id="2147483880" r:id="rId120"/>
    <p:sldLayoutId id="2147483881" r:id="rId121"/>
    <p:sldLayoutId id="2147483882" r:id="rId122"/>
    <p:sldLayoutId id="2147483883" r:id="rId123"/>
    <p:sldLayoutId id="2147483884" r:id="rId124"/>
    <p:sldLayoutId id="2147483885" r:id="rId125"/>
    <p:sldLayoutId id="2147483886" r:id="rId126"/>
    <p:sldLayoutId id="2147483887" r:id="rId127"/>
    <p:sldLayoutId id="2147483888" r:id="rId128"/>
    <p:sldLayoutId id="2147483889" r:id="rId129"/>
    <p:sldLayoutId id="2147483890" r:id="rId130"/>
    <p:sldLayoutId id="2147483891" r:id="rId131"/>
    <p:sldLayoutId id="2147483965" r:id="rId132"/>
    <p:sldLayoutId id="2147483966" r:id="rId133"/>
    <p:sldLayoutId id="2147483967" r:id="rId134"/>
    <p:sldLayoutId id="2147483968" r:id="rId135"/>
    <p:sldLayoutId id="2147483969" r:id="rId136"/>
    <p:sldLayoutId id="2147483970" r:id="rId137"/>
    <p:sldLayoutId id="2147483973" r:id="rId138"/>
    <p:sldLayoutId id="2147483974" r:id="rId139"/>
    <p:sldLayoutId id="2147483975" r:id="rId140"/>
    <p:sldLayoutId id="2147483976" r:id="rId141"/>
    <p:sldLayoutId id="2147483977" r:id="rId142"/>
    <p:sldLayoutId id="2147483978" r:id="rId143"/>
    <p:sldLayoutId id="2147483979" r:id="rId144"/>
    <p:sldLayoutId id="2147483980" r:id="rId145"/>
    <p:sldLayoutId id="2147483981" r:id="rId146"/>
    <p:sldLayoutId id="2147483982" r:id="rId147"/>
    <p:sldLayoutId id="2147483983" r:id="rId148"/>
    <p:sldLayoutId id="2147483984" r:id="rId149"/>
    <p:sldLayoutId id="2147483985" r:id="rId150"/>
    <p:sldLayoutId id="2147483986" r:id="rId151"/>
    <p:sldLayoutId id="2147483987" r:id="rId152"/>
    <p:sldLayoutId id="2147483988" r:id="rId153"/>
    <p:sldLayoutId id="2147483989" r:id="rId154"/>
    <p:sldLayoutId id="2147483990" r:id="rId155"/>
    <p:sldLayoutId id="2147483991" r:id="rId156"/>
    <p:sldLayoutId id="2147483992" r:id="rId157"/>
    <p:sldLayoutId id="2147483993" r:id="rId158"/>
    <p:sldLayoutId id="2147483994" r:id="rId159"/>
    <p:sldLayoutId id="2147483995" r:id="rId160"/>
    <p:sldLayoutId id="2147483996" r:id="rId161"/>
    <p:sldLayoutId id="2147483997" r:id="rId162"/>
    <p:sldLayoutId id="2147483998" r:id="rId163"/>
    <p:sldLayoutId id="2147484000" r:id="rId164"/>
    <p:sldLayoutId id="2147484221" r:id="rId16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>
          <p15:clr>
            <a:srgbClr val="EA4335"/>
          </p15:clr>
        </p15:guide>
        <p15:guide id="2" orient="horz" pos="2985">
          <p15:clr>
            <a:srgbClr val="EA4335"/>
          </p15:clr>
        </p15:guide>
        <p15:guide id="3" pos="255">
          <p15:clr>
            <a:srgbClr val="EA4335"/>
          </p15:clr>
        </p15:guide>
        <p15:guide id="4" pos="5505">
          <p15:clr>
            <a:srgbClr val="EA4335"/>
          </p15:clr>
        </p15:guide>
        <p15:guide id="5" pos="1483">
          <p15:clr>
            <a:srgbClr val="EA4335"/>
          </p15:clr>
        </p15:guide>
        <p15:guide id="6" pos="2881">
          <p15:clr>
            <a:srgbClr val="EA4335"/>
          </p15:clr>
        </p15:guide>
        <p15:guide id="7" pos="4271">
          <p15:clr>
            <a:srgbClr val="EA4335"/>
          </p15:clr>
        </p15:guide>
        <p15:guide id="8" pos="1398">
          <p15:clr>
            <a:srgbClr val="EA4335"/>
          </p15:clr>
        </p15:guide>
        <p15:guide id="9" pos="1568">
          <p15:clr>
            <a:srgbClr val="EA4335"/>
          </p15:clr>
        </p15:guide>
        <p15:guide id="10" pos="2796">
          <p15:clr>
            <a:srgbClr val="EA4335"/>
          </p15:clr>
        </p15:guide>
        <p15:guide id="11" pos="2966">
          <p15:clr>
            <a:srgbClr val="EA4335"/>
          </p15:clr>
        </p15:guide>
        <p15:guide id="12" pos="4186">
          <p15:clr>
            <a:srgbClr val="EA4335"/>
          </p15:clr>
        </p15:guide>
        <p15:guide id="13" pos="4356">
          <p15:clr>
            <a:srgbClr val="EA4335"/>
          </p15:clr>
        </p15:guide>
        <p15:guide id="14" orient="horz" pos="1499">
          <p15:clr>
            <a:srgbClr val="EA4335"/>
          </p15:clr>
        </p15:guide>
        <p15:guide id="15" orient="horz" pos="1414">
          <p15:clr>
            <a:srgbClr val="EA4335"/>
          </p15:clr>
        </p15:guide>
        <p15:guide id="16" orient="horz" pos="1584">
          <p15:clr>
            <a:srgbClr val="EA4335"/>
          </p15:clr>
        </p15:guide>
        <p15:guide id="17" orient="horz" pos="416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393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>
          <a:solidFill>
            <a:schemeClr val="tx1"/>
          </a:solidFill>
          <a:latin typeface="Mona-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15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>
          <a:solidFill>
            <a:schemeClr val="tx1"/>
          </a:solidFill>
          <a:latin typeface="Mona-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35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353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  <p:sldLayoutId id="2147484046" r:id="rId18"/>
    <p:sldLayoutId id="2147484047" r:id="rId19"/>
    <p:sldLayoutId id="2147484048" r:id="rId20"/>
    <p:sldLayoutId id="2147484049" r:id="rId21"/>
    <p:sldLayoutId id="2147484050" r:id="rId22"/>
    <p:sldLayoutId id="2147484051" r:id="rId23"/>
    <p:sldLayoutId id="2147484052" r:id="rId24"/>
    <p:sldLayoutId id="2147484053" r:id="rId25"/>
    <p:sldLayoutId id="2147484054" r:id="rId26"/>
    <p:sldLayoutId id="2147484055" r:id="rId27"/>
    <p:sldLayoutId id="2147484056" r:id="rId28"/>
    <p:sldLayoutId id="2147484057" r:id="rId29"/>
    <p:sldLayoutId id="2147484058" r:id="rId30"/>
    <p:sldLayoutId id="2147484059" r:id="rId31"/>
    <p:sldLayoutId id="2147484060" r:id="rId32"/>
    <p:sldLayoutId id="2147484061" r:id="rId33"/>
    <p:sldLayoutId id="2147484062" r:id="rId34"/>
    <p:sldLayoutId id="2147484063" r:id="rId35"/>
    <p:sldLayoutId id="2147484064" r:id="rId36"/>
    <p:sldLayoutId id="2147484065" r:id="rId37"/>
    <p:sldLayoutId id="2147484066" r:id="rId38"/>
    <p:sldLayoutId id="2147484067" r:id="rId39"/>
    <p:sldLayoutId id="2147484068" r:id="rId40"/>
    <p:sldLayoutId id="2147484069" r:id="rId41"/>
    <p:sldLayoutId id="2147484070" r:id="rId42"/>
    <p:sldLayoutId id="2147484071" r:id="rId43"/>
    <p:sldLayoutId id="2147484072" r:id="rId44"/>
    <p:sldLayoutId id="2147484073" r:id="rId45"/>
    <p:sldLayoutId id="2147484074" r:id="rId46"/>
    <p:sldLayoutId id="2147484075" r:id="rId47"/>
    <p:sldLayoutId id="2147484076" r:id="rId48"/>
    <p:sldLayoutId id="2147484077" r:id="rId49"/>
    <p:sldLayoutId id="2147484078" r:id="rId50"/>
    <p:sldLayoutId id="2147484079" r:id="rId51"/>
    <p:sldLayoutId id="2147484080" r:id="rId52"/>
    <p:sldLayoutId id="2147484081" r:id="rId53"/>
    <p:sldLayoutId id="2147484082" r:id="rId54"/>
    <p:sldLayoutId id="2147484083" r:id="rId55"/>
    <p:sldLayoutId id="2147484084" r:id="rId56"/>
    <p:sldLayoutId id="2147484085" r:id="rId57"/>
    <p:sldLayoutId id="2147484086" r:id="rId58"/>
    <p:sldLayoutId id="2147484087" r:id="rId59"/>
    <p:sldLayoutId id="2147484088" r:id="rId60"/>
    <p:sldLayoutId id="2147484089" r:id="rId61"/>
    <p:sldLayoutId id="2147484090" r:id="rId62"/>
    <p:sldLayoutId id="2147484091" r:id="rId63"/>
    <p:sldLayoutId id="2147484092" r:id="rId64"/>
    <p:sldLayoutId id="2147484093" r:id="rId65"/>
    <p:sldLayoutId id="2147484094" r:id="rId66"/>
    <p:sldLayoutId id="2147484095" r:id="rId67"/>
    <p:sldLayoutId id="2147484096" r:id="rId68"/>
    <p:sldLayoutId id="2147484097" r:id="rId69"/>
    <p:sldLayoutId id="2147484098" r:id="rId70"/>
    <p:sldLayoutId id="2147484099" r:id="rId71"/>
    <p:sldLayoutId id="2147484100" r:id="rId72"/>
    <p:sldLayoutId id="2147484101" r:id="rId73"/>
    <p:sldLayoutId id="2147484102" r:id="rId74"/>
    <p:sldLayoutId id="2147484103" r:id="rId75"/>
    <p:sldLayoutId id="2147484104" r:id="rId76"/>
    <p:sldLayoutId id="2147484105" r:id="rId77"/>
    <p:sldLayoutId id="2147484106" r:id="rId78"/>
    <p:sldLayoutId id="2147484107" r:id="rId79"/>
    <p:sldLayoutId id="2147484108" r:id="rId80"/>
    <p:sldLayoutId id="2147484109" r:id="rId81"/>
    <p:sldLayoutId id="2147484110" r:id="rId82"/>
    <p:sldLayoutId id="2147484111" r:id="rId83"/>
    <p:sldLayoutId id="2147484112" r:id="rId84"/>
    <p:sldLayoutId id="2147484113" r:id="rId85"/>
    <p:sldLayoutId id="2147484114" r:id="rId86"/>
    <p:sldLayoutId id="2147484115" r:id="rId87"/>
    <p:sldLayoutId id="2147484116" r:id="rId88"/>
    <p:sldLayoutId id="2147484117" r:id="rId89"/>
    <p:sldLayoutId id="2147484118" r:id="rId90"/>
    <p:sldLayoutId id="2147484119" r:id="rId91"/>
    <p:sldLayoutId id="2147484120" r:id="rId92"/>
    <p:sldLayoutId id="2147484121" r:id="rId93"/>
    <p:sldLayoutId id="2147484122" r:id="rId94"/>
    <p:sldLayoutId id="2147484123" r:id="rId95"/>
    <p:sldLayoutId id="2147484124" r:id="rId96"/>
    <p:sldLayoutId id="2147484126" r:id="rId97"/>
    <p:sldLayoutId id="2147484127" r:id="rId98"/>
    <p:sldLayoutId id="2147484128" r:id="rId99"/>
    <p:sldLayoutId id="2147484129" r:id="rId100"/>
    <p:sldLayoutId id="2147484130" r:id="rId101"/>
    <p:sldLayoutId id="2147484131" r:id="rId102"/>
    <p:sldLayoutId id="2147484132" r:id="rId103"/>
    <p:sldLayoutId id="2147484133" r:id="rId104"/>
    <p:sldLayoutId id="2147484134" r:id="rId105"/>
    <p:sldLayoutId id="2147484135" r:id="rId106"/>
    <p:sldLayoutId id="2147484136" r:id="rId107"/>
    <p:sldLayoutId id="2147484137" r:id="rId108"/>
    <p:sldLayoutId id="2147484138" r:id="rId109"/>
    <p:sldLayoutId id="2147484139" r:id="rId110"/>
    <p:sldLayoutId id="2147484140" r:id="rId111"/>
    <p:sldLayoutId id="2147484141" r:id="rId112"/>
    <p:sldLayoutId id="2147484142" r:id="rId113"/>
    <p:sldLayoutId id="2147484143" r:id="rId114"/>
    <p:sldLayoutId id="2147484144" r:id="rId115"/>
    <p:sldLayoutId id="2147484145" r:id="rId116"/>
    <p:sldLayoutId id="2147484146" r:id="rId117"/>
    <p:sldLayoutId id="2147484147" r:id="rId118"/>
    <p:sldLayoutId id="2147484148" r:id="rId119"/>
    <p:sldLayoutId id="2147484149" r:id="rId120"/>
    <p:sldLayoutId id="2147484150" r:id="rId121"/>
    <p:sldLayoutId id="2147484151" r:id="rId122"/>
    <p:sldLayoutId id="2147484152" r:id="rId123"/>
    <p:sldLayoutId id="2147484153" r:id="rId124"/>
    <p:sldLayoutId id="2147484154" r:id="rId125"/>
    <p:sldLayoutId id="2147484155" r:id="rId126"/>
    <p:sldLayoutId id="2147484156" r:id="rId127"/>
    <p:sldLayoutId id="2147484157" r:id="rId128"/>
    <p:sldLayoutId id="2147484158" r:id="rId129"/>
    <p:sldLayoutId id="2147484159" r:id="rId130"/>
    <p:sldLayoutId id="2147484160" r:id="rId131"/>
    <p:sldLayoutId id="2147484161" r:id="rId132"/>
    <p:sldLayoutId id="2147484162" r:id="rId133"/>
    <p:sldLayoutId id="2147484163" r:id="rId134"/>
    <p:sldLayoutId id="2147484164" r:id="rId135"/>
    <p:sldLayoutId id="2147484165" r:id="rId136"/>
    <p:sldLayoutId id="2147484166" r:id="rId137"/>
    <p:sldLayoutId id="2147484167" r:id="rId138"/>
    <p:sldLayoutId id="2147484168" r:id="rId139"/>
    <p:sldLayoutId id="2147484169" r:id="rId140"/>
    <p:sldLayoutId id="2147484170" r:id="rId141"/>
    <p:sldLayoutId id="2147484171" r:id="rId142"/>
    <p:sldLayoutId id="2147484172" r:id="rId143"/>
    <p:sldLayoutId id="2147484173" r:id="rId144"/>
    <p:sldLayoutId id="2147484174" r:id="rId145"/>
    <p:sldLayoutId id="2147484175" r:id="rId146"/>
    <p:sldLayoutId id="2147484176" r:id="rId147"/>
    <p:sldLayoutId id="2147484177" r:id="rId148"/>
    <p:sldLayoutId id="2147484178" r:id="rId149"/>
    <p:sldLayoutId id="2147484179" r:id="rId150"/>
    <p:sldLayoutId id="2147484180" r:id="rId151"/>
    <p:sldLayoutId id="2147484181" r:id="rId152"/>
    <p:sldLayoutId id="2147484182" r:id="rId153"/>
    <p:sldLayoutId id="2147484183" r:id="rId154"/>
    <p:sldLayoutId id="2147484184" r:id="rId155"/>
    <p:sldLayoutId id="2147484185" r:id="rId156"/>
    <p:sldLayoutId id="2147484186" r:id="rId157"/>
    <p:sldLayoutId id="2147484187" r:id="rId158"/>
    <p:sldLayoutId id="2147484188" r:id="rId159"/>
    <p:sldLayoutId id="2147484189" r:id="rId160"/>
    <p:sldLayoutId id="2147484190" r:id="rId161"/>
    <p:sldLayoutId id="2147484191" r:id="rId162"/>
    <p:sldLayoutId id="2147484192" r:id="rId163"/>
    <p:sldLayoutId id="2147484193" r:id="rId164"/>
    <p:sldLayoutId id="2147484194" r:id="rId165"/>
    <p:sldLayoutId id="2147484195" r:id="rId166"/>
    <p:sldLayoutId id="2147484196" r:id="rId167"/>
    <p:sldLayoutId id="2147484197" r:id="rId168"/>
    <p:sldLayoutId id="2147484198" r:id="rId169"/>
    <p:sldLayoutId id="2147484199" r:id="rId170"/>
    <p:sldLayoutId id="2147484200" r:id="rId171"/>
    <p:sldLayoutId id="2147484201" r:id="rId172"/>
    <p:sldLayoutId id="2147484202" r:id="rId173"/>
    <p:sldLayoutId id="2147484203" r:id="rId174"/>
    <p:sldLayoutId id="2147484204" r:id="rId175"/>
    <p:sldLayoutId id="2147484205" r:id="rId176"/>
    <p:sldLayoutId id="2147484206" r:id="rId177"/>
    <p:sldLayoutId id="2147484207" r:id="rId178"/>
    <p:sldLayoutId id="2147484208" r:id="rId179"/>
    <p:sldLayoutId id="2147484209" r:id="rId180"/>
    <p:sldLayoutId id="2147484210" r:id="rId181"/>
    <p:sldLayoutId id="2147484211" r:id="rId182"/>
    <p:sldLayoutId id="2147484212" r:id="rId183"/>
    <p:sldLayoutId id="2147484213" r:id="rId184"/>
    <p:sldLayoutId id="2147484214" r:id="rId185"/>
    <p:sldLayoutId id="2147484215" r:id="rId18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>
          <p15:clr>
            <a:srgbClr val="EA4335"/>
          </p15:clr>
        </p15:guide>
        <p15:guide id="2" orient="horz" pos="2985">
          <p15:clr>
            <a:srgbClr val="EA4335"/>
          </p15:clr>
        </p15:guide>
        <p15:guide id="3" pos="255">
          <p15:clr>
            <a:srgbClr val="EA4335"/>
          </p15:clr>
        </p15:guide>
        <p15:guide id="4" pos="5505">
          <p15:clr>
            <a:srgbClr val="EA4335"/>
          </p15:clr>
        </p15:guide>
        <p15:guide id="5" pos="1483">
          <p15:clr>
            <a:srgbClr val="EA4335"/>
          </p15:clr>
        </p15:guide>
        <p15:guide id="6" pos="2881">
          <p15:clr>
            <a:srgbClr val="EA4335"/>
          </p15:clr>
        </p15:guide>
        <p15:guide id="7" pos="4271">
          <p15:clr>
            <a:srgbClr val="EA4335"/>
          </p15:clr>
        </p15:guide>
        <p15:guide id="8" pos="1398">
          <p15:clr>
            <a:srgbClr val="EA4335"/>
          </p15:clr>
        </p15:guide>
        <p15:guide id="9" pos="1568">
          <p15:clr>
            <a:srgbClr val="EA4335"/>
          </p15:clr>
        </p15:guide>
        <p15:guide id="10" pos="2796">
          <p15:clr>
            <a:srgbClr val="EA4335"/>
          </p15:clr>
        </p15:guide>
        <p15:guide id="11" pos="2966">
          <p15:clr>
            <a:srgbClr val="EA4335"/>
          </p15:clr>
        </p15:guide>
        <p15:guide id="12" pos="4186">
          <p15:clr>
            <a:srgbClr val="EA4335"/>
          </p15:clr>
        </p15:guide>
        <p15:guide id="13" pos="4356">
          <p15:clr>
            <a:srgbClr val="EA4335"/>
          </p15:clr>
        </p15:guide>
        <p15:guide id="14" orient="horz" pos="1499">
          <p15:clr>
            <a:srgbClr val="EA4335"/>
          </p15:clr>
        </p15:guide>
        <p15:guide id="15" orient="horz" pos="1414">
          <p15:clr>
            <a:srgbClr val="EA4335"/>
          </p15:clr>
        </p15:guide>
        <p15:guide id="16" orient="horz" pos="1584">
          <p15:clr>
            <a:srgbClr val="EA4335"/>
          </p15:clr>
        </p15:guide>
        <p15:guide id="17" orient="horz" pos="416">
          <p15:clr>
            <a:srgbClr val="E46962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Google Shape;4073;p36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074" name="Google Shape;4074;p365"/>
          <p:cNvSpPr txBox="1">
            <a:spLocks noGrp="1"/>
          </p:cNvSpPr>
          <p:nvPr>
            <p:ph type="body" idx="1"/>
          </p:nvPr>
        </p:nvSpPr>
        <p:spPr>
          <a:xfrm>
            <a:off x="628650" y="1369222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•"/>
              <a:defRPr sz="135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•"/>
              <a:defRPr sz="135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•"/>
              <a:defRPr sz="135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Inter"/>
              <a:buChar char="•"/>
              <a:defRPr sz="135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4075" name="Google Shape;4075;p365" descr="Image"/>
          <p:cNvPicPr preferRelativeResize="0"/>
          <p:nvPr/>
        </p:nvPicPr>
        <p:blipFill rotWithShape="1">
          <a:blip r:embed="rId6">
            <a:alphaModFix amt="50000"/>
          </a:blip>
          <a:srcRect/>
          <a:stretch/>
        </p:blipFill>
        <p:spPr>
          <a:xfrm>
            <a:off x="8649375" y="4673646"/>
            <a:ext cx="304519" cy="297001"/>
          </a:xfrm>
          <a:prstGeom prst="rect">
            <a:avLst/>
          </a:prstGeom>
          <a:noFill/>
          <a:ln>
            <a:noFill/>
          </a:ln>
          <a:effectLst>
            <a:outerShdw blurRad="304800" dist="152400" dir="2700000" rotWithShape="0">
              <a:srgbClr val="451E4C">
                <a:alpha val="24310"/>
              </a:srgbClr>
            </a:outerShdw>
          </a:effectLst>
        </p:spPr>
      </p:pic>
      <p:sp>
        <p:nvSpPr>
          <p:cNvPr id="4076" name="Google Shape;4076;p365"/>
          <p:cNvSpPr txBox="1"/>
          <p:nvPr/>
        </p:nvSpPr>
        <p:spPr>
          <a:xfrm>
            <a:off x="6741807" y="4685350"/>
            <a:ext cx="180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D4DAE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7" name="Google Shape;4077;p365"/>
          <p:cNvGrpSpPr/>
          <p:nvPr/>
        </p:nvGrpSpPr>
        <p:grpSpPr>
          <a:xfrm>
            <a:off x="9190150" y="0"/>
            <a:ext cx="2579204" cy="3301789"/>
            <a:chOff x="9190150" y="0"/>
            <a:chExt cx="2579204" cy="3301789"/>
          </a:xfrm>
        </p:grpSpPr>
        <p:sp>
          <p:nvSpPr>
            <p:cNvPr id="4078" name="Google Shape;4078;p365"/>
            <p:cNvSpPr/>
            <p:nvPr/>
          </p:nvSpPr>
          <p:spPr>
            <a:xfrm>
              <a:off x="9190150" y="1473319"/>
              <a:ext cx="2579100" cy="342900"/>
            </a:xfrm>
            <a:prstGeom prst="roundRect">
              <a:avLst>
                <a:gd name="adj" fmla="val 6778"/>
              </a:avLst>
            </a:prstGeom>
            <a:solidFill>
              <a:srgbClr val="A371F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Purple-04 #A371F7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365"/>
            <p:cNvSpPr/>
            <p:nvPr/>
          </p:nvSpPr>
          <p:spPr>
            <a:xfrm>
              <a:off x="9190150" y="1845012"/>
              <a:ext cx="2579100" cy="342900"/>
            </a:xfrm>
            <a:prstGeom prst="roundRect">
              <a:avLst>
                <a:gd name="adj" fmla="val 9257"/>
              </a:avLst>
            </a:prstGeom>
            <a:solidFill>
              <a:srgbClr val="6E40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Purple-06 #6E40C9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365"/>
            <p:cNvSpPr/>
            <p:nvPr/>
          </p:nvSpPr>
          <p:spPr>
            <a:xfrm>
              <a:off x="9190150" y="2215980"/>
              <a:ext cx="1266000" cy="342900"/>
            </a:xfrm>
            <a:prstGeom prst="roundRect">
              <a:avLst>
                <a:gd name="adj" fmla="val 7010"/>
              </a:avLst>
            </a:prstGeom>
            <a:solidFill>
              <a:srgbClr val="388BF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Blue-04 #388BFD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365"/>
            <p:cNvSpPr/>
            <p:nvPr/>
          </p:nvSpPr>
          <p:spPr>
            <a:xfrm>
              <a:off x="10493754" y="2215980"/>
              <a:ext cx="1275600" cy="342900"/>
            </a:xfrm>
            <a:prstGeom prst="roundRect">
              <a:avLst>
                <a:gd name="adj" fmla="val 7229"/>
              </a:avLst>
            </a:prstGeom>
            <a:solidFill>
              <a:srgbClr val="1158C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Blue-06 #1158C7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365"/>
            <p:cNvSpPr/>
            <p:nvPr/>
          </p:nvSpPr>
          <p:spPr>
            <a:xfrm>
              <a:off x="9190150" y="2586948"/>
              <a:ext cx="1266000" cy="342900"/>
            </a:xfrm>
            <a:prstGeom prst="roundRect">
              <a:avLst>
                <a:gd name="adj" fmla="val 6836"/>
              </a:avLst>
            </a:prstGeom>
            <a:solidFill>
              <a:srgbClr val="56D36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Green-02 #56D364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365"/>
            <p:cNvSpPr/>
            <p:nvPr/>
          </p:nvSpPr>
          <p:spPr>
            <a:xfrm>
              <a:off x="10493754" y="2586948"/>
              <a:ext cx="1275600" cy="342900"/>
            </a:xfrm>
            <a:prstGeom prst="roundRect">
              <a:avLst>
                <a:gd name="adj" fmla="val 6410"/>
              </a:avLst>
            </a:prstGeom>
            <a:solidFill>
              <a:srgbClr val="2EA04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Green-04 #2EA043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365"/>
            <p:cNvSpPr/>
            <p:nvPr/>
          </p:nvSpPr>
          <p:spPr>
            <a:xfrm>
              <a:off x="9190150" y="733450"/>
              <a:ext cx="2579100" cy="342900"/>
            </a:xfrm>
            <a:prstGeom prst="roundRect">
              <a:avLst>
                <a:gd name="adj" fmla="val 707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Text, Shapes</a:t>
              </a:r>
              <a:endParaRPr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White #000000</a:t>
              </a:r>
              <a:endParaRPr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365"/>
            <p:cNvSpPr/>
            <p:nvPr/>
          </p:nvSpPr>
          <p:spPr>
            <a:xfrm>
              <a:off x="9190150" y="1103384"/>
              <a:ext cx="2579100" cy="342900"/>
            </a:xfrm>
            <a:prstGeom prst="roundRect">
              <a:avLst>
                <a:gd name="adj" fmla="val 7805"/>
              </a:avLst>
            </a:prstGeom>
            <a:solidFill>
              <a:srgbClr val="8B949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Text, Shapes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Gray-03 #8B949E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365"/>
            <p:cNvSpPr/>
            <p:nvPr/>
          </p:nvSpPr>
          <p:spPr>
            <a:xfrm>
              <a:off x="10054842" y="2958889"/>
              <a:ext cx="401100" cy="342900"/>
            </a:xfrm>
            <a:prstGeom prst="roundRect">
              <a:avLst>
                <a:gd name="adj" fmla="val 8157"/>
              </a:avLst>
            </a:prstGeom>
            <a:solidFill>
              <a:srgbClr val="797EF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Indigo-04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#797EF9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365"/>
            <p:cNvSpPr/>
            <p:nvPr/>
          </p:nvSpPr>
          <p:spPr>
            <a:xfrm>
              <a:off x="10493754" y="2958889"/>
              <a:ext cx="401100" cy="342900"/>
            </a:xfrm>
            <a:prstGeom prst="roundRect">
              <a:avLst>
                <a:gd name="adj" fmla="val 9258"/>
              </a:avLst>
            </a:prstGeom>
            <a:solidFill>
              <a:srgbClr val="464ED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Indigo-06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#464ED1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365"/>
            <p:cNvSpPr/>
            <p:nvPr/>
          </p:nvSpPr>
          <p:spPr>
            <a:xfrm>
              <a:off x="10929237" y="2958889"/>
              <a:ext cx="401100" cy="342900"/>
            </a:xfrm>
            <a:prstGeom prst="roundRect">
              <a:avLst>
                <a:gd name="adj" fmla="val 7944"/>
              </a:avLst>
            </a:prstGeom>
            <a:solidFill>
              <a:srgbClr val="57CCC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Teal-02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#57CCC5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365"/>
            <p:cNvSpPr/>
            <p:nvPr/>
          </p:nvSpPr>
          <p:spPr>
            <a:xfrm>
              <a:off x="11364720" y="2958889"/>
              <a:ext cx="401100" cy="342900"/>
            </a:xfrm>
            <a:prstGeom prst="roundRect">
              <a:avLst>
                <a:gd name="adj" fmla="val 8702"/>
              </a:avLst>
            </a:prstGeom>
            <a:solidFill>
              <a:srgbClr val="2A9D9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Teal-04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#2A9D9A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365"/>
            <p:cNvSpPr/>
            <p:nvPr/>
          </p:nvSpPr>
          <p:spPr>
            <a:xfrm>
              <a:off x="9190150" y="2958889"/>
              <a:ext cx="401100" cy="342900"/>
            </a:xfrm>
            <a:prstGeom prst="roundRect">
              <a:avLst>
                <a:gd name="adj" fmla="val 8157"/>
              </a:avLst>
            </a:prstGeom>
            <a:solidFill>
              <a:srgbClr val="DB61A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365"/>
            <p:cNvSpPr/>
            <p:nvPr/>
          </p:nvSpPr>
          <p:spPr>
            <a:xfrm>
              <a:off x="9629062" y="2958889"/>
              <a:ext cx="401100" cy="342900"/>
            </a:xfrm>
            <a:prstGeom prst="roundRect">
              <a:avLst>
                <a:gd name="adj" fmla="val 9258"/>
              </a:avLst>
            </a:prstGeom>
            <a:solidFill>
              <a:srgbClr val="9E367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365"/>
            <p:cNvSpPr/>
            <p:nvPr/>
          </p:nvSpPr>
          <p:spPr>
            <a:xfrm>
              <a:off x="9190200" y="0"/>
              <a:ext cx="2579100" cy="342900"/>
            </a:xfrm>
            <a:prstGeom prst="roundRect">
              <a:avLst>
                <a:gd name="adj" fmla="val 707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#0a0c10ff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365"/>
            <p:cNvSpPr/>
            <p:nvPr/>
          </p:nvSpPr>
          <p:spPr>
            <a:xfrm>
              <a:off x="9190200" y="366725"/>
              <a:ext cx="2579100" cy="342900"/>
            </a:xfrm>
            <a:prstGeom prst="roundRect">
              <a:avLst>
                <a:gd name="adj" fmla="val 7073"/>
              </a:avLst>
            </a:prstGeom>
            <a:solidFill>
              <a:srgbClr val="43434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 outline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#282828</a:t>
              </a: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2741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17" r:id="rId1"/>
    <p:sldLayoutId id="2147484218" r:id="rId2"/>
    <p:sldLayoutId id="2147484219" r:id="rId3"/>
    <p:sldLayoutId id="214748422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son-cook-4486b61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5.xml"/><Relationship Id="rId4" Type="http://schemas.openxmlformats.org/officeDocument/2006/relationships/hyperlink" Target="https://www.linkedin.com/in/jasontmoral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8.xml"/><Relationship Id="rId5" Type="http://schemas.openxmlformats.org/officeDocument/2006/relationships/image" Target="../media/image40.jpe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8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8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4BE1-73A0-5C50-2C9B-1360B2E70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860" y="1082039"/>
            <a:ext cx="7636201" cy="9018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</a:rPr>
              <a:t>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Northfield IB Computer Science</a:t>
            </a:r>
          </a:p>
        </p:txBody>
      </p:sp>
      <p:sp>
        <p:nvSpPr>
          <p:cNvPr id="2" name="Google Shape;4117;p372">
            <a:extLst>
              <a:ext uri="{FF2B5EF4-FFF2-40B4-BE49-F238E27FC236}">
                <a16:creationId xmlns:a16="http://schemas.microsoft.com/office/drawing/2014/main" id="{326845A6-3CF0-1A2E-A74B-D34870877FC9}"/>
              </a:ext>
            </a:extLst>
          </p:cNvPr>
          <p:cNvSpPr txBox="1">
            <a:spLocks/>
          </p:cNvSpPr>
          <p:nvPr/>
        </p:nvSpPr>
        <p:spPr>
          <a:xfrm>
            <a:off x="807813" y="3797920"/>
            <a:ext cx="6036076" cy="527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 Cook | LinkedIn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– Principal Global Black Belt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Software Solution Engineering, Cloud &amp; AI Platforms</a:t>
            </a:r>
            <a:endParaRPr lang="en-US" sz="1200" dirty="0"/>
          </a:p>
        </p:txBody>
      </p:sp>
      <p:sp>
        <p:nvSpPr>
          <p:cNvPr id="3" name="Google Shape;4117;p372">
            <a:extLst>
              <a:ext uri="{FF2B5EF4-FFF2-40B4-BE49-F238E27FC236}">
                <a16:creationId xmlns:a16="http://schemas.microsoft.com/office/drawing/2014/main" id="{F6C33943-C95C-F401-6452-BBA5D3FA5932}"/>
              </a:ext>
            </a:extLst>
          </p:cNvPr>
          <p:cNvSpPr txBox="1">
            <a:spLocks/>
          </p:cNvSpPr>
          <p:nvPr/>
        </p:nvSpPr>
        <p:spPr>
          <a:xfrm>
            <a:off x="807813" y="3350071"/>
            <a:ext cx="6735987" cy="527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 Morales | LinkedIn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– Principal Customer Success Account Manager</a:t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0669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2">
          <a:extLst>
            <a:ext uri="{FF2B5EF4-FFF2-40B4-BE49-F238E27FC236}">
              <a16:creationId xmlns:a16="http://schemas.microsoft.com/office/drawing/2014/main" id="{BF615F7E-D5D9-55D1-DA29-CFFF1233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49E08-7947-DE03-9697-AE1054EBD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2" y="146657"/>
            <a:ext cx="476316" cy="400106"/>
          </a:xfrm>
          <a:prstGeom prst="rect">
            <a:avLst/>
          </a:prstGeom>
        </p:spPr>
      </p:pic>
      <p:sp>
        <p:nvSpPr>
          <p:cNvPr id="4303" name="Google Shape;4303;p384">
            <a:extLst>
              <a:ext uri="{FF2B5EF4-FFF2-40B4-BE49-F238E27FC236}">
                <a16:creationId xmlns:a16="http://schemas.microsoft.com/office/drawing/2014/main" id="{EFFD0673-52D9-4EC6-DBB7-133CDFCF97A8}"/>
              </a:ext>
            </a:extLst>
          </p:cNvPr>
          <p:cNvSpPr txBox="1"/>
          <p:nvPr/>
        </p:nvSpPr>
        <p:spPr>
          <a:xfrm>
            <a:off x="-456694" y="657341"/>
            <a:ext cx="415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3E6D0-0526-027A-AEBF-ED19BA736BD1}"/>
              </a:ext>
            </a:extLst>
          </p:cNvPr>
          <p:cNvSpPr txBox="1"/>
          <p:nvPr/>
        </p:nvSpPr>
        <p:spPr>
          <a:xfrm>
            <a:off x="793531" y="1556087"/>
            <a:ext cx="774603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Intros</a:t>
            </a: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Our personal career journeys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is it like to work at Microsoft?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is AI changing professions in the tech industry?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career paths are there in tech?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choices should you make now in terms of habits, topics of study, extracurriculars,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Q/A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6A922A1A-9071-261D-FF06-0FFE7A42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013"/>
            <a:ext cx="1659193" cy="7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95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2A353-7694-5315-62BD-A1C729959E56}"/>
              </a:ext>
            </a:extLst>
          </p:cNvPr>
          <p:cNvSpPr txBox="1"/>
          <p:nvPr/>
        </p:nvSpPr>
        <p:spPr>
          <a:xfrm>
            <a:off x="3692200" y="691979"/>
            <a:ext cx="50020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Bachelor’s Degree in Information Technology</a:t>
            </a:r>
            <a:endParaRPr lang="en-US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Principal Customer Success Account Manager at Microsoft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Focus Areas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Driving customer success and adoption of Microsoft cloud solutions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Partnering with enterprise customers on AI transformation and Copilot programs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Championing mentorship and inclusions networks.</a:t>
            </a:r>
            <a:endParaRPr lang="en-US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AB79B-9DFE-60C5-3315-B1AE3CE1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320" y="4485547"/>
            <a:ext cx="647790" cy="533474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26EEE701-BC4B-F899-FADD-F05077B4B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5" y="-22860"/>
            <a:ext cx="1659193" cy="7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32C4E6-075C-F691-4A86-FD38809F4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5" y="691979"/>
            <a:ext cx="2746778" cy="41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7">
          <a:extLst>
            <a:ext uri="{FF2B5EF4-FFF2-40B4-BE49-F238E27FC236}">
              <a16:creationId xmlns:a16="http://schemas.microsoft.com/office/drawing/2014/main" id="{4DB5E92E-AC43-A700-4C67-E305D1F0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93C21-1BD8-9E98-56B3-ACF42B8AF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85" y="691979"/>
            <a:ext cx="2683887" cy="4028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32C60-C7AE-0FE3-36F1-006CB55D1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320" y="4485547"/>
            <a:ext cx="647790" cy="533474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4C9AD770-058F-5382-2CE2-44EA3D8D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5" y="-22860"/>
            <a:ext cx="1659193" cy="7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3CE8F-123F-80B3-5434-5883A0B5E56D}"/>
              </a:ext>
            </a:extLst>
          </p:cNvPr>
          <p:cNvSpPr txBox="1"/>
          <p:nvPr/>
        </p:nvSpPr>
        <p:spPr>
          <a:xfrm>
            <a:off x="3692200" y="732512"/>
            <a:ext cx="50020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Bachelor’s Degree in Mathematics</a:t>
            </a:r>
            <a:endParaRPr lang="en-US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Software Engineering – Enterprise Java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6FC"/>
                </a:solidFill>
                <a:latin typeface="-apple-system"/>
              </a:rPr>
              <a:t>R&amp;D - Cloud Native Architecture / Prototyping</a:t>
            </a:r>
            <a:endParaRPr lang="en-US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Focus Areas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6FC"/>
                </a:solidFill>
                <a:latin typeface="-apple-system"/>
              </a:rPr>
              <a:t>AI / Developer tools / Platform Engineering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6FC"/>
                </a:solidFill>
                <a:latin typeface="-apple-system"/>
              </a:rPr>
              <a:t>Leadership / Consulting - Cloud Native Architecture and Processes</a:t>
            </a:r>
          </a:p>
          <a:p>
            <a:pPr marL="7429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6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7">
          <a:extLst>
            <a:ext uri="{FF2B5EF4-FFF2-40B4-BE49-F238E27FC236}">
              <a16:creationId xmlns:a16="http://schemas.microsoft.com/office/drawing/2014/main" id="{2F4212D7-4508-79C7-6340-DF7A7396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B06CD-BFB7-26C9-185A-218A5F14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320" y="4485547"/>
            <a:ext cx="647790" cy="533474"/>
          </a:xfrm>
          <a:prstGeom prst="rect">
            <a:avLst/>
          </a:prstGeom>
        </p:spPr>
      </p:pic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CB221F1C-69EB-B8DE-BBDF-A92CAFE2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5" y="-22860"/>
            <a:ext cx="1659193" cy="7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C7053-787C-414B-8E28-9A667A33E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227" y="126552"/>
            <a:ext cx="4892469" cy="48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47322"/>
      </p:ext>
    </p:extLst>
  </p:cSld>
  <p:clrMapOvr>
    <a:masterClrMapping/>
  </p:clrMapOvr>
</p:sld>
</file>

<file path=ppt/theme/theme1.xml><?xml version="1.0" encoding="utf-8"?>
<a:theme xmlns:a="http://schemas.openxmlformats.org/drawingml/2006/main" name="GitHub vILT Template">
  <a:themeElements>
    <a:clrScheme name="Simple Light">
      <a:dk1>
        <a:srgbClr val="0D1117"/>
      </a:dk1>
      <a:lt1>
        <a:srgbClr val="FFFFFF"/>
      </a:lt1>
      <a:dk2>
        <a:srgbClr val="57606A"/>
      </a:dk2>
      <a:lt2>
        <a:srgbClr val="8B949E"/>
      </a:lt2>
      <a:accent1>
        <a:srgbClr val="2C33A5"/>
      </a:accent1>
      <a:accent2>
        <a:srgbClr val="7EE787"/>
      </a:accent2>
      <a:accent3>
        <a:srgbClr val="FFA28B"/>
      </a:accent3>
      <a:accent4>
        <a:srgbClr val="939AFF"/>
      </a:accent4>
      <a:accent5>
        <a:srgbClr val="1F6FEB"/>
      </a:accent5>
      <a:accent6>
        <a:srgbClr val="93F5EC"/>
      </a:accent6>
      <a:hlink>
        <a:srgbClr val="55D2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Ex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82497B5-D8DF-364B-8B8D-E71B123E29C7}" vid="{6BAB8DAB-761D-754B-8C03-5D05816D0CC9}"/>
    </a:ext>
  </a:extLst>
</a:theme>
</file>

<file path=ppt/theme/theme3.xml><?xml version="1.0" encoding="utf-8"?>
<a:theme xmlns:a="http://schemas.openxmlformats.org/drawingml/2006/main" name="1_DevEx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82497B5-D8DF-364B-8B8D-E71B123E29C7}" vid="{6BAB8DAB-761D-754B-8C03-5D05816D0CC9}"/>
    </a:ext>
  </a:extLst>
</a:theme>
</file>

<file path=ppt/theme/theme4.xml><?xml version="1.0" encoding="utf-8"?>
<a:theme xmlns:a="http://schemas.openxmlformats.org/drawingml/2006/main" name="1_GitHub vILT Template">
  <a:themeElements>
    <a:clrScheme name="Simple Light">
      <a:dk1>
        <a:srgbClr val="0D1117"/>
      </a:dk1>
      <a:lt1>
        <a:srgbClr val="FFFFFF"/>
      </a:lt1>
      <a:dk2>
        <a:srgbClr val="57606A"/>
      </a:dk2>
      <a:lt2>
        <a:srgbClr val="8B949E"/>
      </a:lt2>
      <a:accent1>
        <a:srgbClr val="2C33A5"/>
      </a:accent1>
      <a:accent2>
        <a:srgbClr val="7EE787"/>
      </a:accent2>
      <a:accent3>
        <a:srgbClr val="FFA28B"/>
      </a:accent3>
      <a:accent4>
        <a:srgbClr val="939AFF"/>
      </a:accent4>
      <a:accent5>
        <a:srgbClr val="1F6FEB"/>
      </a:accent5>
      <a:accent6>
        <a:srgbClr val="93F5EC"/>
      </a:accent6>
      <a:hlink>
        <a:srgbClr val="55D2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2022 GitHub Presentation Template">
      <a:dk1>
        <a:srgbClr val="FEFFFE"/>
      </a:dk1>
      <a:lt1>
        <a:srgbClr val="0D1117"/>
      </a:lt1>
      <a:dk2>
        <a:srgbClr val="21262D"/>
      </a:dk2>
      <a:lt2>
        <a:srgbClr val="8B949E"/>
      </a:lt2>
      <a:accent1>
        <a:srgbClr val="8250DF"/>
      </a:accent1>
      <a:accent2>
        <a:srgbClr val="000AFF"/>
      </a:accent2>
      <a:accent3>
        <a:srgbClr val="096BDE"/>
      </a:accent3>
      <a:accent4>
        <a:srgbClr val="00FF46"/>
      </a:accent4>
      <a:accent5>
        <a:srgbClr val="6BD6D0"/>
      </a:accent5>
      <a:accent6>
        <a:srgbClr val="ABB4FF"/>
      </a:accent6>
      <a:hlink>
        <a:srgbClr val="55D264"/>
      </a:hlink>
      <a:folHlink>
        <a:srgbClr val="A371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169</Words>
  <Application>Microsoft Office PowerPoint</Application>
  <PresentationFormat>On-screen Show (16:9)</PresentationFormat>
  <Paragraphs>33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20" baseType="lpstr">
      <vt:lpstr>Arial</vt:lpstr>
      <vt:lpstr>Roboto Mono</vt:lpstr>
      <vt:lpstr>-apple-system</vt:lpstr>
      <vt:lpstr>Mona-Sans Regular</vt:lpstr>
      <vt:lpstr>Inter</vt:lpstr>
      <vt:lpstr>Inter ExtraBold</vt:lpstr>
      <vt:lpstr>Mona Sans</vt:lpstr>
      <vt:lpstr>Inter SemiBold</vt:lpstr>
      <vt:lpstr>Segoe UI Semibold</vt:lpstr>
      <vt:lpstr>Mona-Sans</vt:lpstr>
      <vt:lpstr>GitHub vILT Template</vt:lpstr>
      <vt:lpstr>DevEx</vt:lpstr>
      <vt:lpstr>1_DevEx</vt:lpstr>
      <vt:lpstr>1_GitHub vILT Template</vt:lpstr>
      <vt:lpstr>Office Theme</vt:lpstr>
      <vt:lpstr>  Northfield IB Computer Science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Jason Cook</cp:lastModifiedBy>
  <cp:revision>9</cp:revision>
  <dcterms:modified xsi:type="dcterms:W3CDTF">2025-11-13T20:58:45Z</dcterms:modified>
</cp:coreProperties>
</file>